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.jpg" ContentType="image/png"/>
  <Override PartName="/ppt/notesSlides/notesSlide7.xml" ContentType="application/vnd.openxmlformats-officedocument.presentationml.notesSlide+xml"/>
  <Override PartName="/ppt/media/image11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3.jpg" ContentType="image/png"/>
  <Override PartName="/ppt/notesSlides/notesSlide10.xml" ContentType="application/vnd.openxmlformats-officedocument.presentationml.notesSlide+xml"/>
  <Override PartName="/ppt/media/image14.jpg" ContentType="image/png"/>
  <Override PartName="/ppt/notesSlides/notesSlide11.xml" ContentType="application/vnd.openxmlformats-officedocument.presentationml.notesSlide+xml"/>
  <Override PartName="/ppt/media/image15.jpg" ContentType="image/png"/>
  <Override PartName="/ppt/notesSlides/notesSlide12.xml" ContentType="application/vnd.openxmlformats-officedocument.presentationml.notesSlide+xml"/>
  <Override PartName="/ppt/media/image16.jpg" ContentType="image/png"/>
  <Override PartName="/ppt/notesSlides/notesSlide13.xml" ContentType="application/vnd.openxmlformats-officedocument.presentationml.notesSlide+xml"/>
  <Override PartName="/ppt/media/image17.jpg" ContentType="image/png"/>
  <Override PartName="/ppt/notesSlides/notesSlide14.xml" ContentType="application/vnd.openxmlformats-officedocument.presentationml.notesSlide+xml"/>
  <Override PartName="/ppt/media/image18.jpg" ContentType="image/png"/>
  <Override PartName="/ppt/notesSlides/notesSlide15.xml" ContentType="application/vnd.openxmlformats-officedocument.presentationml.notesSlide+xml"/>
  <Override PartName="/ppt/media/image19.jpg" ContentType="image/png"/>
  <Override PartName="/ppt/notesSlides/notesSlide16.xml" ContentType="application/vnd.openxmlformats-officedocument.presentationml.notesSlide+xml"/>
  <Override PartName="/ppt/media/image20.jpg" ContentType="image/png"/>
  <Override PartName="/ppt/notesSlides/notesSlide17.xml" ContentType="application/vnd.openxmlformats-officedocument.presentationml.notesSlide+xml"/>
  <Override PartName="/ppt/media/image22.jpg" ContentType="image/png"/>
  <Override PartName="/ppt/notesSlides/notesSlide18.xml" ContentType="application/vnd.openxmlformats-officedocument.presentationml.notesSlide+xml"/>
  <Override PartName="/ppt/media/image23.jpg" ContentType="image/png"/>
  <Override PartName="/ppt/notesSlides/notesSlide19.xml" ContentType="application/vnd.openxmlformats-officedocument.presentationml.notesSlide+xml"/>
  <Override PartName="/ppt/media/image24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27.jpg" ContentType="image/png"/>
  <Override PartName="/ppt/notesSlides/notesSlide23.xml" ContentType="application/vnd.openxmlformats-officedocument.presentationml.notesSlide+xml"/>
  <Override PartName="/ppt/media/image28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5"/>
  </p:notesMasterIdLst>
  <p:sldIdLst>
    <p:sldId id="308" r:id="rId5"/>
    <p:sldId id="267" r:id="rId6"/>
    <p:sldId id="269" r:id="rId7"/>
    <p:sldId id="322" r:id="rId8"/>
    <p:sldId id="336" r:id="rId9"/>
    <p:sldId id="324" r:id="rId10"/>
    <p:sldId id="323" r:id="rId11"/>
    <p:sldId id="331" r:id="rId12"/>
    <p:sldId id="325" r:id="rId13"/>
    <p:sldId id="327" r:id="rId14"/>
    <p:sldId id="356" r:id="rId15"/>
    <p:sldId id="364" r:id="rId16"/>
    <p:sldId id="326" r:id="rId17"/>
    <p:sldId id="328" r:id="rId18"/>
    <p:sldId id="329" r:id="rId19"/>
    <p:sldId id="330" r:id="rId20"/>
    <p:sldId id="360" r:id="rId21"/>
    <p:sldId id="357" r:id="rId22"/>
    <p:sldId id="358" r:id="rId23"/>
    <p:sldId id="359" r:id="rId24"/>
    <p:sldId id="341" r:id="rId25"/>
    <p:sldId id="343" r:id="rId26"/>
    <p:sldId id="362" r:id="rId27"/>
    <p:sldId id="363" r:id="rId28"/>
    <p:sldId id="342" r:id="rId29"/>
    <p:sldId id="277" r:id="rId30"/>
    <p:sldId id="332" r:id="rId31"/>
    <p:sldId id="333" r:id="rId32"/>
    <p:sldId id="334" r:id="rId33"/>
    <p:sldId id="320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0C0"/>
    <a:srgbClr val="21272F"/>
    <a:srgbClr val="726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843B79-B1C5-470E-8ED6-D42E49FE94BC}" v="33" dt="2021-06-03T07:21:26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6310" autoAdjust="0"/>
  </p:normalViewPr>
  <p:slideViewPr>
    <p:cSldViewPr snapToGrid="0">
      <p:cViewPr varScale="1">
        <p:scale>
          <a:sx n="82" d="100"/>
          <a:sy n="82" d="100"/>
        </p:scale>
        <p:origin x="1267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A8566-AD2F-4A1F-8EC6-D49DD78A724E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8CC90-C0D9-4DAE-A75B-90B347F0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6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8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824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164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12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63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135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27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9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604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10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075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78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79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962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322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381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165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720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161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86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67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6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19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2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56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53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0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63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86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7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3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38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1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8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87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334"/>
            <a:ext cx="12217400" cy="81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9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7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1D1B-5EE4-4FBB-9D02-43E6404B3E4D}" type="datetimeFigureOut">
              <a:rPr lang="zh-CN" altLang="en-US" smtClean="0"/>
              <a:t>2021/10/28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631818" y="-4336479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>
            <a:off x="5763263" y="1680545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>
            <a:spLocks noChangeAspect="1"/>
          </p:cNvSpPr>
          <p:nvPr/>
        </p:nvSpPr>
        <p:spPr>
          <a:xfrm rot="10800000">
            <a:off x="5876475" y="5333292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868" y="2281293"/>
            <a:ext cx="904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dirty="0">
                <a:solidFill>
                  <a:schemeClr val="bg1"/>
                </a:solidFill>
              </a:rPr>
              <a:t>畢業專題口試</a:t>
            </a:r>
            <a:endParaRPr lang="zh-CN" altLang="en-US" sz="8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84028" y="3807211"/>
            <a:ext cx="7029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資工四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  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410715596  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張珍輔 </a:t>
            </a:r>
            <a:endParaRPr lang="en-US" altLang="zh-TW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資工四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  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410715392  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郭宇倫 </a:t>
            </a:r>
            <a:endParaRPr lang="zh-CN" altLang="en-US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資工四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  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410715758  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林書廷</a:t>
            </a:r>
            <a:endParaRPr lang="en-US" altLang="zh-TW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資工四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A</a:t>
            </a:r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 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410703468  </a:t>
            </a:r>
            <a:r>
              <a:rPr lang="zh-TW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 吳恕銘 </a:t>
            </a:r>
            <a:endParaRPr lang="zh-CN" altLang="en-US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49976" y="4556465"/>
            <a:ext cx="1654175" cy="355499"/>
            <a:chOff x="743500" y="4558360"/>
            <a:chExt cx="3308351" cy="710999"/>
          </a:xfrm>
        </p:grpSpPr>
        <p:cxnSp>
          <p:nvCxnSpPr>
            <p:cNvPr id="11" name="直接连接符 10"/>
            <p:cNvCxnSpPr/>
            <p:nvPr/>
          </p:nvCxnSpPr>
          <p:spPr>
            <a:xfrm rot="19800000">
              <a:off x="2509437" y="4558360"/>
              <a:ext cx="1492774" cy="0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9800000">
              <a:off x="743500" y="5269359"/>
              <a:ext cx="3308351" cy="0"/>
            </a:xfrm>
            <a:prstGeom prst="line">
              <a:avLst/>
            </a:prstGeom>
            <a:ln w="9525">
              <a:solidFill>
                <a:schemeClr val="bg1">
                  <a:lumMod val="85000"/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rot="19800000">
            <a:off x="7399793" y="1699798"/>
            <a:ext cx="531179" cy="0"/>
          </a:xfrm>
          <a:prstGeom prst="line">
            <a:avLst/>
          </a:prstGeom>
          <a:ln w="38100">
            <a:solidFill>
              <a:schemeClr val="bg1">
                <a:lumMod val="8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9800000">
            <a:off x="7360387" y="1321634"/>
            <a:ext cx="1639494" cy="0"/>
          </a:xfrm>
          <a:prstGeom prst="line">
            <a:avLst/>
          </a:prstGeom>
          <a:ln w="6350">
            <a:solidFill>
              <a:schemeClr val="bg1">
                <a:lumMod val="8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8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/>
      </p:transition>
    </mc:Choice>
    <mc:Fallback xmlns=""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6745 0.0710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158 -4.44444E-6 L 0.03763 -4.44444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184 -4.44444E-6 L -4.16667E-6 -4.44444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6" grpId="1"/>
      <p:bldP spid="6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7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1" y="1446347"/>
            <a:ext cx="9787572" cy="48937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660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9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06" y="1471862"/>
            <a:ext cx="9705921" cy="48427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399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7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306" y="1660827"/>
            <a:ext cx="9705921" cy="4464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56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6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店家結帳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97" y="1605816"/>
            <a:ext cx="9759339" cy="45748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7677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3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結帳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1" y="1562252"/>
            <a:ext cx="9787572" cy="4661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850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4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店家查詢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05" y="1602345"/>
            <a:ext cx="9768723" cy="45817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0984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3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查詢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98" y="1571215"/>
            <a:ext cx="9749937" cy="46440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033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000" cy="1767303"/>
          </a:xfrm>
          <a:prstGeom prst="rect">
            <a:avLst/>
          </a:prstGeom>
        </p:spPr>
      </p:pic>
      <p:pic>
        <p:nvPicPr>
          <p:cNvPr id="4" name="圖片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305"/>
            <a:ext cx="12228024" cy="1022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746" y="291762"/>
            <a:ext cx="1086507" cy="10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66" y="3247618"/>
            <a:ext cx="2888266" cy="288826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899686" y="2158481"/>
            <a:ext cx="320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點餐</a:t>
            </a:r>
            <a:r>
              <a:rPr lang="en-US" altLang="zh-TW" sz="2800" dirty="0" smtClean="0"/>
              <a:t>QR-code : </a:t>
            </a:r>
            <a:endParaRPr lang="en-US" altLang="zh-TW" dirty="0" smtClean="0"/>
          </a:p>
          <a:p>
            <a:endParaRPr lang="zh-TW" altLang="en-US" dirty="0"/>
          </a:p>
        </p:txBody>
      </p:sp>
      <p:cxnSp>
        <p:nvCxnSpPr>
          <p:cNvPr id="9" name="Straight Connector 25"/>
          <p:cNvCxnSpPr/>
          <p:nvPr/>
        </p:nvCxnSpPr>
        <p:spPr>
          <a:xfrm flipH="1">
            <a:off x="11719373" y="5344662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6"/>
          <p:cNvCxnSpPr/>
          <p:nvPr/>
        </p:nvCxnSpPr>
        <p:spPr>
          <a:xfrm flipH="1">
            <a:off x="10211614" y="4700681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"/>
          <p:cNvGrpSpPr/>
          <p:nvPr/>
        </p:nvGrpSpPr>
        <p:grpSpPr>
          <a:xfrm rot="6078799">
            <a:off x="-2906279" y="4744724"/>
            <a:ext cx="6583921" cy="4226552"/>
            <a:chOff x="8986158" y="2592633"/>
            <a:chExt cx="6583921" cy="4226552"/>
          </a:xfrm>
        </p:grpSpPr>
        <p:sp>
          <p:nvSpPr>
            <p:cNvPr id="12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3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572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1.85185E-6 L 0.09153 -0.162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85185E-6 L -0.09674 0.1629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4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客人頁面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98" y="1575252"/>
            <a:ext cx="9749937" cy="46359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697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3" y="126691"/>
            <a:ext cx="53014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客人頁面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  <a:p>
            <a:pPr algn="ctr" defTabSz="914377"/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98" y="1597931"/>
            <a:ext cx="9749937" cy="45906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4310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0124" y="1255906"/>
            <a:ext cx="7181384" cy="464619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grpSp>
        <p:nvGrpSpPr>
          <p:cNvPr id="24" name="组合 23"/>
          <p:cNvGrpSpPr/>
          <p:nvPr/>
        </p:nvGrpSpPr>
        <p:grpSpPr>
          <a:xfrm>
            <a:off x="7780795" y="1272250"/>
            <a:ext cx="346842" cy="349159"/>
            <a:chOff x="7037138" y="647218"/>
            <a:chExt cx="234778" cy="234778"/>
          </a:xfrm>
        </p:grpSpPr>
        <p:sp>
          <p:nvSpPr>
            <p:cNvPr id="6" name="椭圆 5"/>
            <p:cNvSpPr/>
            <p:nvPr/>
          </p:nvSpPr>
          <p:spPr>
            <a:xfrm>
              <a:off x="7037138" y="647218"/>
              <a:ext cx="234778" cy="234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7074994" y="685074"/>
              <a:ext cx="159065" cy="159065"/>
            </a:xfrm>
            <a:prstGeom prst="mathPlus">
              <a:avLst>
                <a:gd name="adj1" fmla="val 175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8127637" y="114640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大綱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line01"/>
          <p:cNvCxnSpPr/>
          <p:nvPr/>
        </p:nvCxnSpPr>
        <p:spPr>
          <a:xfrm>
            <a:off x="7667090" y="2483308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836720" y="21025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ym typeface="Wingdings" panose="05000000000000000000" pitchFamily="2" charset="2"/>
              </a:rPr>
              <a:t>網頁架構圖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cxnSp>
        <p:nvCxnSpPr>
          <p:cNvPr id="17" name="line01"/>
          <p:cNvCxnSpPr/>
          <p:nvPr/>
        </p:nvCxnSpPr>
        <p:spPr>
          <a:xfrm>
            <a:off x="7675565" y="3100103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023097" y="2730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ym typeface="Wingdings" panose="05000000000000000000" pitchFamily="2" charset="2"/>
              </a:rPr>
              <a:t>介面設計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cxnSp>
        <p:nvCxnSpPr>
          <p:cNvPr id="21" name="line01"/>
          <p:cNvCxnSpPr/>
          <p:nvPr/>
        </p:nvCxnSpPr>
        <p:spPr>
          <a:xfrm>
            <a:off x="7694913" y="3763672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979284" y="3394339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dirty="0">
                <a:sym typeface="Wingdings" panose="05000000000000000000" pitchFamily="2" charset="2"/>
              </a:rPr>
              <a:t>未來計畫</a:t>
            </a:r>
            <a:endParaRPr lang="en-US" altLang="zh-TW" dirty="0">
              <a:sym typeface="Wingdings" panose="05000000000000000000" pitchFamily="2" charset="2"/>
            </a:endParaRPr>
          </a:p>
        </p:txBody>
      </p:sp>
      <p:cxnSp>
        <p:nvCxnSpPr>
          <p:cNvPr id="36" name="Straight Connector 25"/>
          <p:cNvCxnSpPr/>
          <p:nvPr/>
        </p:nvCxnSpPr>
        <p:spPr>
          <a:xfrm flipH="1">
            <a:off x="11719373" y="5344662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6"/>
          <p:cNvCxnSpPr/>
          <p:nvPr/>
        </p:nvCxnSpPr>
        <p:spPr>
          <a:xfrm flipH="1">
            <a:off x="10211614" y="4700681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  <p:cxnSp>
        <p:nvCxnSpPr>
          <p:cNvPr id="25" name="line01"/>
          <p:cNvCxnSpPr/>
          <p:nvPr/>
        </p:nvCxnSpPr>
        <p:spPr>
          <a:xfrm>
            <a:off x="7715459" y="4427238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3"/>
          <p:cNvSpPr txBox="1"/>
          <p:nvPr/>
        </p:nvSpPr>
        <p:spPr>
          <a:xfrm>
            <a:off x="7999832" y="40579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dirty="0"/>
              <a:t>成員分工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6490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 L -4.16667E-7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0.02662 L 3.95833E-6 -0.07778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2569 L 3.95833E-6 2.22222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1.85185E-6 L 0.09153 -0.16273 " pathEditMode="relative" rAng="0" ptsTypes="AA">
                                      <p:cBhvr>
                                        <p:cTn id="62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85185E-6 L -0.09674 0.16296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72" dur="7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7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11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3" y="126691"/>
            <a:ext cx="53014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客人頁面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  <a:p>
            <a:pPr algn="ctr" defTabSz="914377"/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3" y="1597931"/>
            <a:ext cx="9714666" cy="45906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221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4"/>
          <a:stretch/>
        </p:blipFill>
        <p:spPr>
          <a:xfrm>
            <a:off x="1" y="1869563"/>
            <a:ext cx="12191999" cy="4988437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12001" y="1852390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3612" y="3041020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r>
              <a:rPr lang="en-US" altLang="zh-TW" sz="8000" dirty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6730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741280" y="1552516"/>
            <a:ext cx="4571379" cy="3752968"/>
            <a:chOff x="4324989" y="1524000"/>
            <a:chExt cx="4571379" cy="37529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986696" y="3674223"/>
              <a:ext cx="2921582" cy="0"/>
            </a:xfrm>
            <a:prstGeom prst="line">
              <a:avLst/>
            </a:prstGeom>
            <a:ln w="31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324989" y="1524000"/>
              <a:ext cx="4571379" cy="3752968"/>
              <a:chOff x="4324989" y="1524000"/>
              <a:chExt cx="4571379" cy="375296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389831" y="3015763"/>
                <a:ext cx="24416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1500">
                    <a:solidFill>
                      <a:schemeClr val="bg1"/>
                    </a:solidFill>
                    <a:latin typeface="Trajan Pro" panose="02020502050506020301" pitchFamily="18" charset="0"/>
                  </a:defRPr>
                </a:lvl1pPr>
              </a:lstStyle>
              <a:p>
                <a:r>
                  <a:rPr lang="zh-TW" altLang="en-US" sz="4400" b="1" dirty="0">
                    <a:latin typeface="+mn-lt"/>
                    <a:cs typeface="+mn-ea"/>
                    <a:sym typeface="+mn-lt"/>
                  </a:rPr>
                  <a:t>未來計畫</a:t>
                </a:r>
                <a:endParaRPr lang="zh-CN" altLang="en-US" sz="4400" b="1" dirty="0"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4324989" y="1524000"/>
                <a:ext cx="4571379" cy="3752968"/>
              </a:xfrm>
              <a:prstGeom prst="rect">
                <a:avLst/>
              </a:prstGeom>
              <a:noFill/>
              <a:ln w="133350" cap="flat" cmpd="sng" algn="ctr">
                <a:solidFill>
                  <a:schemeClr val="bg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C Avant Garde Std XLt"/>
                  <a:ea typeface="华文细黑"/>
                  <a:cs typeface="+mn-cs"/>
                </a:endParaRPr>
              </a:p>
            </p:txBody>
          </p:sp>
        </p:grpSp>
      </p:grpSp>
      <p:pic>
        <p:nvPicPr>
          <p:cNvPr id="13" name="圖片 1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305"/>
            <a:ext cx="12204000" cy="1022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6" y="343651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9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391503" y="642274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TW" altLang="en-US" sz="4800" dirty="0">
                <a:cs typeface="+mn-ea"/>
                <a:sym typeface="+mn-lt"/>
              </a:rPr>
              <a:t>未來計畫</a:t>
            </a:r>
            <a:endParaRPr lang="en-US" altLang="zh-CN" sz="4267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rot="10800000">
            <a:off x="1004885" y="2259548"/>
            <a:ext cx="2542685" cy="1854134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 algn="ctr">
            <a:solidFill>
              <a:schemeClr val="tx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113392"/>
            <a:ext cx="12192000" cy="2766379"/>
          </a:xfrm>
          <a:prstGeom prst="rect">
            <a:avLst/>
          </a:prstGeom>
          <a:effectLst>
            <a:outerShdw blurRad="368300" dist="152400" dir="16200000" rotWithShape="0">
              <a:schemeClr val="bg1">
                <a:lumMod val="65000"/>
                <a:alpha val="40000"/>
              </a:schemeClr>
            </a:outerShdw>
          </a:effectLst>
        </p:spPr>
      </p:pic>
      <p:sp>
        <p:nvSpPr>
          <p:cNvPr id="41" name="任意多边形 40"/>
          <p:cNvSpPr/>
          <p:nvPr/>
        </p:nvSpPr>
        <p:spPr bwMode="auto">
          <a:xfrm>
            <a:off x="11732495" y="4355079"/>
            <a:ext cx="192306" cy="26076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2" name="任意多边形 41"/>
          <p:cNvSpPr/>
          <p:nvPr/>
        </p:nvSpPr>
        <p:spPr bwMode="auto">
          <a:xfrm flipV="1">
            <a:off x="11732495" y="6376006"/>
            <a:ext cx="192306" cy="262078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3" name="任意多边形 42"/>
          <p:cNvSpPr/>
          <p:nvPr/>
        </p:nvSpPr>
        <p:spPr bwMode="auto">
          <a:xfrm flipH="1">
            <a:off x="267203" y="4355081"/>
            <a:ext cx="202134" cy="26076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/>
        </p:nvSpPr>
        <p:spPr bwMode="auto">
          <a:xfrm flipH="1" flipV="1">
            <a:off x="267199" y="6376003"/>
            <a:ext cx="202134" cy="262078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983990" y="2662217"/>
            <a:ext cx="1163855" cy="849231"/>
            <a:chOff x="3983990" y="2662217"/>
            <a:chExt cx="1163855" cy="849231"/>
          </a:xfrm>
        </p:grpSpPr>
        <p:sp>
          <p:nvSpPr>
            <p:cNvPr id="19" name="文本框 18"/>
            <p:cNvSpPr txBox="1"/>
            <p:nvPr/>
          </p:nvSpPr>
          <p:spPr>
            <a:xfrm>
              <a:off x="4121686" y="2662217"/>
              <a:ext cx="8884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2015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983991" y="3217329"/>
              <a:ext cx="1163854" cy="294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carbide tool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3983990" y="3102452"/>
              <a:ext cx="116385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29853" y="2421839"/>
            <a:ext cx="2603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店家資料可以直接在網頁上進行修改，而不是將資料寫入程式碼。</a:t>
            </a:r>
            <a:endParaRPr lang="en-US" altLang="zh-TW" sz="2000" dirty="0" smtClean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  <p:sp>
        <p:nvSpPr>
          <p:cNvPr id="48" name="文字方塊 47"/>
          <p:cNvSpPr txBox="1"/>
          <p:nvPr/>
        </p:nvSpPr>
        <p:spPr>
          <a:xfrm>
            <a:off x="4692383" y="2421839"/>
            <a:ext cx="2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網站提供會員制，可以註冊成為會員，日後可查詢會員資料。</a:t>
            </a:r>
            <a:endParaRPr lang="en-US" altLang="zh-TW" dirty="0"/>
          </a:p>
        </p:txBody>
      </p:sp>
      <p:sp>
        <p:nvSpPr>
          <p:cNvPr id="52" name="任意多边形 27"/>
          <p:cNvSpPr/>
          <p:nvPr/>
        </p:nvSpPr>
        <p:spPr>
          <a:xfrm rot="10800000">
            <a:off x="4606519" y="2205741"/>
            <a:ext cx="2542685" cy="1854134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 algn="ctr">
            <a:solidFill>
              <a:schemeClr val="tx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任意多边形 27"/>
          <p:cNvSpPr/>
          <p:nvPr/>
        </p:nvSpPr>
        <p:spPr>
          <a:xfrm rot="10800000">
            <a:off x="8196175" y="2223264"/>
            <a:ext cx="2542685" cy="1854134"/>
          </a:xfrm>
          <a:custGeom>
            <a:avLst/>
            <a:gdLst>
              <a:gd name="connsiteX0" fmla="*/ 770660 w 826161"/>
              <a:gd name="connsiteY0" fmla="*/ 940604 h 940604"/>
              <a:gd name="connsiteX1" fmla="*/ 55501 w 826161"/>
              <a:gd name="connsiteY1" fmla="*/ 940604 h 940604"/>
              <a:gd name="connsiteX2" fmla="*/ 0 w 826161"/>
              <a:gd name="connsiteY2" fmla="*/ 885103 h 940604"/>
              <a:gd name="connsiteX3" fmla="*/ 0 w 826161"/>
              <a:gd name="connsiteY3" fmla="*/ 169944 h 940604"/>
              <a:gd name="connsiteX4" fmla="*/ 55501 w 826161"/>
              <a:gd name="connsiteY4" fmla="*/ 114443 h 940604"/>
              <a:gd name="connsiteX5" fmla="*/ 346704 w 826161"/>
              <a:gd name="connsiteY5" fmla="*/ 114443 h 940604"/>
              <a:gd name="connsiteX6" fmla="*/ 413081 w 826161"/>
              <a:gd name="connsiteY6" fmla="*/ 0 h 940604"/>
              <a:gd name="connsiteX7" fmla="*/ 479458 w 826161"/>
              <a:gd name="connsiteY7" fmla="*/ 114443 h 940604"/>
              <a:gd name="connsiteX8" fmla="*/ 770660 w 826161"/>
              <a:gd name="connsiteY8" fmla="*/ 114443 h 940604"/>
              <a:gd name="connsiteX9" fmla="*/ 826161 w 826161"/>
              <a:gd name="connsiteY9" fmla="*/ 169944 h 940604"/>
              <a:gd name="connsiteX10" fmla="*/ 826161 w 826161"/>
              <a:gd name="connsiteY10" fmla="*/ 885103 h 940604"/>
              <a:gd name="connsiteX11" fmla="*/ 770660 w 826161"/>
              <a:gd name="connsiteY11" fmla="*/ 940604 h 940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6161" h="940604">
                <a:moveTo>
                  <a:pt x="770660" y="940604"/>
                </a:moveTo>
                <a:lnTo>
                  <a:pt x="55501" y="940604"/>
                </a:lnTo>
                <a:cubicBezTo>
                  <a:pt x="24849" y="940604"/>
                  <a:pt x="0" y="915755"/>
                  <a:pt x="0" y="885103"/>
                </a:cubicBezTo>
                <a:lnTo>
                  <a:pt x="0" y="169944"/>
                </a:lnTo>
                <a:cubicBezTo>
                  <a:pt x="0" y="139292"/>
                  <a:pt x="24849" y="114443"/>
                  <a:pt x="55501" y="114443"/>
                </a:cubicBezTo>
                <a:lnTo>
                  <a:pt x="346704" y="114443"/>
                </a:lnTo>
                <a:lnTo>
                  <a:pt x="413081" y="0"/>
                </a:lnTo>
                <a:lnTo>
                  <a:pt x="479458" y="114443"/>
                </a:lnTo>
                <a:lnTo>
                  <a:pt x="770660" y="114443"/>
                </a:lnTo>
                <a:cubicBezTo>
                  <a:pt x="801312" y="114443"/>
                  <a:pt x="826161" y="139292"/>
                  <a:pt x="826161" y="169944"/>
                </a:cubicBezTo>
                <a:lnTo>
                  <a:pt x="826161" y="885103"/>
                </a:lnTo>
                <a:cubicBezTo>
                  <a:pt x="826161" y="915755"/>
                  <a:pt x="801312" y="940604"/>
                  <a:pt x="770660" y="940604"/>
                </a:cubicBezTo>
                <a:close/>
              </a:path>
            </a:pathLst>
          </a:custGeom>
          <a:noFill/>
          <a:ln w="28575" cap="flat" cmpd="sng" algn="ctr">
            <a:solidFill>
              <a:schemeClr val="tx1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279354" y="2397046"/>
            <a:ext cx="254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提升資料庫整體安全性，讓使用者放心存取資料。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877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  <p:bldP spid="42" grpId="0" animBg="1"/>
      <p:bldP spid="43" grpId="0" animBg="1"/>
      <p:bldP spid="44" grpId="0" animBg="1"/>
      <p:bldP spid="23" grpId="0"/>
      <p:bldP spid="34" grpId="0" animBg="1"/>
      <p:bldP spid="52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2" y="126691"/>
            <a:ext cx="53014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未來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會員註冊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  <a:p>
            <a:pPr algn="ctr" defTabSz="914377"/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3" y="1615564"/>
            <a:ext cx="9714666" cy="45553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912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2" y="126691"/>
            <a:ext cx="53014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未來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會員資料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  <a:p>
            <a:pPr algn="ctr" defTabSz="914377"/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96" y="1615564"/>
            <a:ext cx="9625340" cy="45553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283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1" b="15035"/>
          <a:stretch/>
        </p:blipFill>
        <p:spPr>
          <a:xfrm>
            <a:off x="-12000" y="1236600"/>
            <a:ext cx="12216000" cy="5627802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62141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3612" y="3041020"/>
            <a:ext cx="33970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r>
              <a:rPr lang="en-US" altLang="zh-TW" sz="8000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6730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741280" y="1552516"/>
            <a:ext cx="4571379" cy="3752968"/>
            <a:chOff x="4324989" y="1524000"/>
            <a:chExt cx="4571379" cy="37529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986696" y="3674223"/>
              <a:ext cx="2921582" cy="0"/>
            </a:xfrm>
            <a:prstGeom prst="line">
              <a:avLst/>
            </a:prstGeom>
            <a:ln w="31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324989" y="1524000"/>
              <a:ext cx="4571379" cy="3752968"/>
              <a:chOff x="4324989" y="1524000"/>
              <a:chExt cx="4571379" cy="375296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389831" y="3015763"/>
                <a:ext cx="24416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1500">
                    <a:solidFill>
                      <a:schemeClr val="bg1"/>
                    </a:solidFill>
                    <a:latin typeface="Trajan Pro" panose="02020502050506020301" pitchFamily="18" charset="0"/>
                  </a:defRPr>
                </a:lvl1pPr>
              </a:lstStyle>
              <a:p>
                <a:r>
                  <a:rPr lang="zh-TW" altLang="en-US" sz="4400" b="1" dirty="0">
                    <a:latin typeface="+mn-lt"/>
                    <a:cs typeface="+mn-ea"/>
                    <a:sym typeface="+mn-lt"/>
                  </a:rPr>
                  <a:t>成員分工</a:t>
                </a:r>
                <a:endParaRPr lang="zh-CN" altLang="en-US" sz="4400" b="1" dirty="0"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4324989" y="1524000"/>
                <a:ext cx="4571379" cy="3752968"/>
              </a:xfrm>
              <a:prstGeom prst="rect">
                <a:avLst/>
              </a:prstGeom>
              <a:noFill/>
              <a:ln w="133350" cap="flat" cmpd="sng" algn="ctr">
                <a:solidFill>
                  <a:schemeClr val="bg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C Avant Garde Std XLt"/>
                  <a:ea typeface="华文细黑"/>
                  <a:cs typeface="+mn-cs"/>
                </a:endParaRPr>
              </a:p>
            </p:txBody>
          </p:sp>
        </p:grp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6" y="343651"/>
            <a:ext cx="1086507" cy="1080000"/>
          </a:xfrm>
          <a:prstGeom prst="rect">
            <a:avLst/>
          </a:prstGeom>
        </p:spPr>
      </p:pic>
      <p:pic>
        <p:nvPicPr>
          <p:cNvPr id="13" name="圖片 12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305"/>
            <a:ext cx="12204000" cy="1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5" y="812800"/>
            <a:ext cx="5410941" cy="3504489"/>
          </a:xfrm>
          <a:custGeom>
            <a:avLst/>
            <a:gdLst>
              <a:gd name="connsiteX0" fmla="*/ 1742672 w 11465803"/>
              <a:gd name="connsiteY0" fmla="*/ 4154081 h 4509864"/>
              <a:gd name="connsiteX1" fmla="*/ 1737081 w 11465803"/>
              <a:gd name="connsiteY1" fmla="*/ 4159023 h 4509864"/>
              <a:gd name="connsiteX2" fmla="*/ 1679757 w 11465803"/>
              <a:gd name="connsiteY2" fmla="*/ 4191521 h 4509864"/>
              <a:gd name="connsiteX3" fmla="*/ 639483 w 11465803"/>
              <a:gd name="connsiteY3" fmla="*/ 4011429 h 4509864"/>
              <a:gd name="connsiteX4" fmla="*/ 626775 w 11465803"/>
              <a:gd name="connsiteY4" fmla="*/ 4021738 h 4509864"/>
              <a:gd name="connsiteX5" fmla="*/ 636830 w 11465803"/>
              <a:gd name="connsiteY5" fmla="*/ 4012121 h 4509864"/>
              <a:gd name="connsiteX6" fmla="*/ 1585510 w 11465803"/>
              <a:gd name="connsiteY6" fmla="*/ 4010249 h 4509864"/>
              <a:gd name="connsiteX7" fmla="*/ 1562759 w 11465803"/>
              <a:gd name="connsiteY7" fmla="*/ 4032349 h 4509864"/>
              <a:gd name="connsiteX8" fmla="*/ 1584321 w 11465803"/>
              <a:gd name="connsiteY8" fmla="*/ 4010878 h 4509864"/>
              <a:gd name="connsiteX9" fmla="*/ 657440 w 11465803"/>
              <a:gd name="connsiteY9" fmla="*/ 4004392 h 4509864"/>
              <a:gd name="connsiteX10" fmla="*/ 650802 w 11465803"/>
              <a:gd name="connsiteY10" fmla="*/ 4008474 h 4509864"/>
              <a:gd name="connsiteX11" fmla="*/ 639483 w 11465803"/>
              <a:gd name="connsiteY11" fmla="*/ 4011429 h 4509864"/>
              <a:gd name="connsiteX12" fmla="*/ 645578 w 11465803"/>
              <a:gd name="connsiteY12" fmla="*/ 4006484 h 4509864"/>
              <a:gd name="connsiteX13" fmla="*/ 10462963 w 11465803"/>
              <a:gd name="connsiteY13" fmla="*/ 2228404 h 4509864"/>
              <a:gd name="connsiteX14" fmla="*/ 10488034 w 11465803"/>
              <a:gd name="connsiteY14" fmla="*/ 2249626 h 4509864"/>
              <a:gd name="connsiteX15" fmla="*/ 10471320 w 11465803"/>
              <a:gd name="connsiteY15" fmla="*/ 2237689 h 4509864"/>
              <a:gd name="connsiteX16" fmla="*/ 10462230 w 11465803"/>
              <a:gd name="connsiteY16" fmla="*/ 2231196 h 4509864"/>
              <a:gd name="connsiteX17" fmla="*/ 5565762 w 11465803"/>
              <a:gd name="connsiteY17" fmla="*/ 2079843 h 4509864"/>
              <a:gd name="connsiteX18" fmla="*/ 5514944 w 11465803"/>
              <a:gd name="connsiteY18" fmla="*/ 2104777 h 4509864"/>
              <a:gd name="connsiteX19" fmla="*/ 5521104 w 11465803"/>
              <a:gd name="connsiteY19" fmla="*/ 2099242 h 4509864"/>
              <a:gd name="connsiteX20" fmla="*/ 5565762 w 11465803"/>
              <a:gd name="connsiteY20" fmla="*/ 2079843 h 4509864"/>
              <a:gd name="connsiteX21" fmla="*/ 10003067 w 11465803"/>
              <a:gd name="connsiteY21" fmla="*/ 1172399 h 4509864"/>
              <a:gd name="connsiteX22" fmla="*/ 10003328 w 11465803"/>
              <a:gd name="connsiteY22" fmla="*/ 1177871 h 4509864"/>
              <a:gd name="connsiteX23" fmla="*/ 10002064 w 11465803"/>
              <a:gd name="connsiteY23" fmla="*/ 1177585 h 4509864"/>
              <a:gd name="connsiteX24" fmla="*/ 6229264 w 11465803"/>
              <a:gd name="connsiteY24" fmla="*/ 145768 h 4509864"/>
              <a:gd name="connsiteX25" fmla="*/ 6228196 w 11465803"/>
              <a:gd name="connsiteY25" fmla="*/ 150106 h 4509864"/>
              <a:gd name="connsiteX26" fmla="*/ 6225965 w 11465803"/>
              <a:gd name="connsiteY26" fmla="*/ 148561 h 4509864"/>
              <a:gd name="connsiteX27" fmla="*/ 6229099 w 11465803"/>
              <a:gd name="connsiteY27" fmla="*/ 145908 h 4509864"/>
              <a:gd name="connsiteX28" fmla="*/ 6242679 w 11465803"/>
              <a:gd name="connsiteY28" fmla="*/ 116726 h 4509864"/>
              <a:gd name="connsiteX29" fmla="*/ 6251036 w 11465803"/>
              <a:gd name="connsiteY29" fmla="*/ 127338 h 4509864"/>
              <a:gd name="connsiteX30" fmla="*/ 6236542 w 11465803"/>
              <a:gd name="connsiteY30" fmla="*/ 139607 h 4509864"/>
              <a:gd name="connsiteX31" fmla="*/ 6229264 w 11465803"/>
              <a:gd name="connsiteY31" fmla="*/ 145768 h 4509864"/>
              <a:gd name="connsiteX32" fmla="*/ 6231188 w 11465803"/>
              <a:gd name="connsiteY32" fmla="*/ 137949 h 4509864"/>
              <a:gd name="connsiteX33" fmla="*/ 6242679 w 11465803"/>
              <a:gd name="connsiteY33" fmla="*/ 116726 h 4509864"/>
              <a:gd name="connsiteX34" fmla="*/ 5549048 w 11465803"/>
              <a:gd name="connsiteY34" fmla="*/ 63669 h 4509864"/>
              <a:gd name="connsiteX35" fmla="*/ 5599190 w 11465803"/>
              <a:gd name="connsiteY35" fmla="*/ 74280 h 4509864"/>
              <a:gd name="connsiteX36" fmla="*/ 5607547 w 11465803"/>
              <a:gd name="connsiteY36" fmla="*/ 106115 h 4509864"/>
              <a:gd name="connsiteX37" fmla="*/ 5549048 w 11465803"/>
              <a:gd name="connsiteY37" fmla="*/ 63669 h 4509864"/>
              <a:gd name="connsiteX38" fmla="*/ 6159109 w 11465803"/>
              <a:gd name="connsiteY38" fmla="*/ 0 h 4509864"/>
              <a:gd name="connsiteX39" fmla="*/ 6150752 w 11465803"/>
              <a:gd name="connsiteY39" fmla="*/ 21223 h 4509864"/>
              <a:gd name="connsiteX40" fmla="*/ 6409819 w 11465803"/>
              <a:gd name="connsiteY40" fmla="*/ 21223 h 4509864"/>
              <a:gd name="connsiteX41" fmla="*/ 6401462 w 11465803"/>
              <a:gd name="connsiteY41" fmla="*/ 63669 h 4509864"/>
              <a:gd name="connsiteX42" fmla="*/ 6510103 w 11465803"/>
              <a:gd name="connsiteY42" fmla="*/ 53058 h 4509864"/>
              <a:gd name="connsiteX43" fmla="*/ 6485032 w 11465803"/>
              <a:gd name="connsiteY43" fmla="*/ 95503 h 4509864"/>
              <a:gd name="connsiteX44" fmla="*/ 6434890 w 11465803"/>
              <a:gd name="connsiteY44" fmla="*/ 106115 h 4509864"/>
              <a:gd name="connsiteX45" fmla="*/ 6510103 w 11465803"/>
              <a:gd name="connsiteY45" fmla="*/ 95503 h 4509864"/>
              <a:gd name="connsiteX46" fmla="*/ 6368034 w 11465803"/>
              <a:gd name="connsiteY46" fmla="*/ 137949 h 4509864"/>
              <a:gd name="connsiteX47" fmla="*/ 6393105 w 11465803"/>
              <a:gd name="connsiteY47" fmla="*/ 169783 h 4509864"/>
              <a:gd name="connsiteX48" fmla="*/ 6535174 w 11465803"/>
              <a:gd name="connsiteY48" fmla="*/ 137949 h 4509864"/>
              <a:gd name="connsiteX49" fmla="*/ 6735742 w 11465803"/>
              <a:gd name="connsiteY49" fmla="*/ 159172 h 4509864"/>
              <a:gd name="connsiteX50" fmla="*/ 6769170 w 11465803"/>
              <a:gd name="connsiteY50" fmla="*/ 169783 h 4509864"/>
              <a:gd name="connsiteX51" fmla="*/ 6769170 w 11465803"/>
              <a:gd name="connsiteY51" fmla="*/ 180395 h 4509864"/>
              <a:gd name="connsiteX52" fmla="*/ 6727385 w 11465803"/>
              <a:gd name="connsiteY52" fmla="*/ 191006 h 4509864"/>
              <a:gd name="connsiteX53" fmla="*/ 6727385 w 11465803"/>
              <a:gd name="connsiteY53" fmla="*/ 201618 h 4509864"/>
              <a:gd name="connsiteX54" fmla="*/ 6785884 w 11465803"/>
              <a:gd name="connsiteY54" fmla="*/ 212229 h 4509864"/>
              <a:gd name="connsiteX55" fmla="*/ 6769170 w 11465803"/>
              <a:gd name="connsiteY55" fmla="*/ 244064 h 4509864"/>
              <a:gd name="connsiteX56" fmla="*/ 6886168 w 11465803"/>
              <a:gd name="connsiteY56" fmla="*/ 244064 h 4509864"/>
              <a:gd name="connsiteX57" fmla="*/ 6810955 w 11465803"/>
              <a:gd name="connsiteY57" fmla="*/ 222841 h 4509864"/>
              <a:gd name="connsiteX58" fmla="*/ 6877811 w 11465803"/>
              <a:gd name="connsiteY58" fmla="*/ 201618 h 4509864"/>
              <a:gd name="connsiteX59" fmla="*/ 6802598 w 11465803"/>
              <a:gd name="connsiteY59" fmla="*/ 180395 h 4509864"/>
              <a:gd name="connsiteX60" fmla="*/ 6844383 w 11465803"/>
              <a:gd name="connsiteY60" fmla="*/ 159172 h 4509864"/>
              <a:gd name="connsiteX61" fmla="*/ 6810955 w 11465803"/>
              <a:gd name="connsiteY61" fmla="*/ 127338 h 4509864"/>
              <a:gd name="connsiteX62" fmla="*/ 6836026 w 11465803"/>
              <a:gd name="connsiteY62" fmla="*/ 106115 h 4509864"/>
              <a:gd name="connsiteX63" fmla="*/ 6760813 w 11465803"/>
              <a:gd name="connsiteY63" fmla="*/ 106115 h 4509864"/>
              <a:gd name="connsiteX64" fmla="*/ 6785884 w 11465803"/>
              <a:gd name="connsiteY64" fmla="*/ 95503 h 4509864"/>
              <a:gd name="connsiteX65" fmla="*/ 6744099 w 11465803"/>
              <a:gd name="connsiteY65" fmla="*/ 74280 h 4509864"/>
              <a:gd name="connsiteX66" fmla="*/ 6744099 w 11465803"/>
              <a:gd name="connsiteY66" fmla="*/ 95503 h 4509864"/>
              <a:gd name="connsiteX67" fmla="*/ 6735742 w 11465803"/>
              <a:gd name="connsiteY67" fmla="*/ 63669 h 4509864"/>
              <a:gd name="connsiteX68" fmla="*/ 6844383 w 11465803"/>
              <a:gd name="connsiteY68" fmla="*/ 95503 h 4509864"/>
              <a:gd name="connsiteX69" fmla="*/ 6911239 w 11465803"/>
              <a:gd name="connsiteY69" fmla="*/ 74280 h 4509864"/>
              <a:gd name="connsiteX70" fmla="*/ 6877811 w 11465803"/>
              <a:gd name="connsiteY70" fmla="*/ 148561 h 4509864"/>
              <a:gd name="connsiteX71" fmla="*/ 7019880 w 11465803"/>
              <a:gd name="connsiteY71" fmla="*/ 137949 h 4509864"/>
              <a:gd name="connsiteX72" fmla="*/ 7028237 w 11465803"/>
              <a:gd name="connsiteY72" fmla="*/ 137949 h 4509864"/>
              <a:gd name="connsiteX73" fmla="*/ 6994809 w 11465803"/>
              <a:gd name="connsiteY73" fmla="*/ 159172 h 4509864"/>
              <a:gd name="connsiteX74" fmla="*/ 7095093 w 11465803"/>
              <a:gd name="connsiteY74" fmla="*/ 148561 h 4509864"/>
              <a:gd name="connsiteX75" fmla="*/ 7161949 w 11465803"/>
              <a:gd name="connsiteY75" fmla="*/ 169783 h 4509864"/>
              <a:gd name="connsiteX76" fmla="*/ 7086736 w 11465803"/>
              <a:gd name="connsiteY76" fmla="*/ 180395 h 4509864"/>
              <a:gd name="connsiteX77" fmla="*/ 7178663 w 11465803"/>
              <a:gd name="connsiteY77" fmla="*/ 201618 h 4509864"/>
              <a:gd name="connsiteX78" fmla="*/ 7262233 w 11465803"/>
              <a:gd name="connsiteY78" fmla="*/ 137949 h 4509864"/>
              <a:gd name="connsiteX79" fmla="*/ 7487872 w 11465803"/>
              <a:gd name="connsiteY79" fmla="*/ 191006 h 4509864"/>
              <a:gd name="connsiteX80" fmla="*/ 7496229 w 11465803"/>
              <a:gd name="connsiteY80" fmla="*/ 222841 h 4509864"/>
              <a:gd name="connsiteX81" fmla="*/ 7546371 w 11465803"/>
              <a:gd name="connsiteY81" fmla="*/ 201618 h 4509864"/>
              <a:gd name="connsiteX82" fmla="*/ 7930793 w 11465803"/>
              <a:gd name="connsiteY82" fmla="*/ 275898 h 4509864"/>
              <a:gd name="connsiteX83" fmla="*/ 7930793 w 11465803"/>
              <a:gd name="connsiteY83" fmla="*/ 286509 h 4509864"/>
              <a:gd name="connsiteX84" fmla="*/ 8006006 w 11465803"/>
              <a:gd name="connsiteY84" fmla="*/ 297121 h 4509864"/>
              <a:gd name="connsiteX85" fmla="*/ 8014363 w 11465803"/>
              <a:gd name="connsiteY85" fmla="*/ 350178 h 4509864"/>
              <a:gd name="connsiteX86" fmla="*/ 8022720 w 11465803"/>
              <a:gd name="connsiteY86" fmla="*/ 318344 h 4509864"/>
              <a:gd name="connsiteX87" fmla="*/ 8148075 w 11465803"/>
              <a:gd name="connsiteY87" fmla="*/ 328955 h 4509864"/>
              <a:gd name="connsiteX88" fmla="*/ 8164789 w 11465803"/>
              <a:gd name="connsiteY88" fmla="*/ 350178 h 4509864"/>
              <a:gd name="connsiteX89" fmla="*/ 8164789 w 11465803"/>
              <a:gd name="connsiteY89" fmla="*/ 371401 h 4509864"/>
              <a:gd name="connsiteX90" fmla="*/ 8281787 w 11465803"/>
              <a:gd name="connsiteY90" fmla="*/ 371401 h 4509864"/>
              <a:gd name="connsiteX91" fmla="*/ 8164789 w 11465803"/>
              <a:gd name="connsiteY91" fmla="*/ 286509 h 4509864"/>
              <a:gd name="connsiteX92" fmla="*/ 8139718 w 11465803"/>
              <a:gd name="connsiteY92" fmla="*/ 286509 h 4509864"/>
              <a:gd name="connsiteX93" fmla="*/ 8131361 w 11465803"/>
              <a:gd name="connsiteY93" fmla="*/ 275898 h 4509864"/>
              <a:gd name="connsiteX94" fmla="*/ 8699636 w 11465803"/>
              <a:gd name="connsiteY94" fmla="*/ 424458 h 4509864"/>
              <a:gd name="connsiteX95" fmla="*/ 8624423 w 11465803"/>
              <a:gd name="connsiteY95" fmla="*/ 424458 h 4509864"/>
              <a:gd name="connsiteX96" fmla="*/ 8749778 w 11465803"/>
              <a:gd name="connsiteY96" fmla="*/ 498738 h 4509864"/>
              <a:gd name="connsiteX97" fmla="*/ 8791563 w 11465803"/>
              <a:gd name="connsiteY97" fmla="*/ 477515 h 4509864"/>
              <a:gd name="connsiteX98" fmla="*/ 8783206 w 11465803"/>
              <a:gd name="connsiteY98" fmla="*/ 498738 h 4509864"/>
              <a:gd name="connsiteX99" fmla="*/ 8841705 w 11465803"/>
              <a:gd name="connsiteY99" fmla="*/ 519961 h 4509864"/>
              <a:gd name="connsiteX100" fmla="*/ 9017202 w 11465803"/>
              <a:gd name="connsiteY100" fmla="*/ 583630 h 4509864"/>
              <a:gd name="connsiteX101" fmla="*/ 9075701 w 11465803"/>
              <a:gd name="connsiteY101" fmla="*/ 626076 h 4509864"/>
              <a:gd name="connsiteX102" fmla="*/ 9134200 w 11465803"/>
              <a:gd name="connsiteY102" fmla="*/ 615464 h 4509864"/>
              <a:gd name="connsiteX103" fmla="*/ 9192699 w 11465803"/>
              <a:gd name="connsiteY103" fmla="*/ 689744 h 4509864"/>
              <a:gd name="connsiteX104" fmla="*/ 8766492 w 11465803"/>
              <a:gd name="connsiteY104" fmla="*/ 541184 h 4509864"/>
              <a:gd name="connsiteX105" fmla="*/ 8783206 w 11465803"/>
              <a:gd name="connsiteY105" fmla="*/ 583630 h 4509864"/>
              <a:gd name="connsiteX106" fmla="*/ 8758135 w 11465803"/>
              <a:gd name="connsiteY106" fmla="*/ 583630 h 4509864"/>
              <a:gd name="connsiteX107" fmla="*/ 8749778 w 11465803"/>
              <a:gd name="connsiteY107" fmla="*/ 583630 h 4509864"/>
              <a:gd name="connsiteX108" fmla="*/ 8908561 w 11465803"/>
              <a:gd name="connsiteY108" fmla="*/ 657910 h 4509864"/>
              <a:gd name="connsiteX109" fmla="*/ 9100772 w 11465803"/>
              <a:gd name="connsiteY109" fmla="*/ 689744 h 4509864"/>
              <a:gd name="connsiteX110" fmla="*/ 9084058 w 11465803"/>
              <a:gd name="connsiteY110" fmla="*/ 700356 h 4509864"/>
              <a:gd name="connsiteX111" fmla="*/ 9226127 w 11465803"/>
              <a:gd name="connsiteY111" fmla="*/ 764024 h 4509864"/>
              <a:gd name="connsiteX112" fmla="*/ 8933632 w 11465803"/>
              <a:gd name="connsiteY112" fmla="*/ 700356 h 4509864"/>
              <a:gd name="connsiteX113" fmla="*/ 8916918 w 11465803"/>
              <a:gd name="connsiteY113" fmla="*/ 721579 h 4509864"/>
              <a:gd name="connsiteX114" fmla="*/ 9351482 w 11465803"/>
              <a:gd name="connsiteY114" fmla="*/ 880750 h 4509864"/>
              <a:gd name="connsiteX115" fmla="*/ 9351482 w 11465803"/>
              <a:gd name="connsiteY115" fmla="*/ 901973 h 4509864"/>
              <a:gd name="connsiteX116" fmla="*/ 9084058 w 11465803"/>
              <a:gd name="connsiteY116" fmla="*/ 817082 h 4509864"/>
              <a:gd name="connsiteX117" fmla="*/ 9067344 w 11465803"/>
              <a:gd name="connsiteY117" fmla="*/ 838304 h 4509864"/>
              <a:gd name="connsiteX118" fmla="*/ 9510265 w 11465803"/>
              <a:gd name="connsiteY118" fmla="*/ 997476 h 4509864"/>
              <a:gd name="connsiteX119" fmla="*/ 9552050 w 11465803"/>
              <a:gd name="connsiteY119" fmla="*/ 976253 h 4509864"/>
              <a:gd name="connsiteX120" fmla="*/ 9535336 w 11465803"/>
              <a:gd name="connsiteY120" fmla="*/ 997476 h 4509864"/>
              <a:gd name="connsiteX121" fmla="*/ 9694119 w 11465803"/>
              <a:gd name="connsiteY121" fmla="*/ 1061145 h 4509864"/>
              <a:gd name="connsiteX122" fmla="*/ 9752618 w 11465803"/>
              <a:gd name="connsiteY122" fmla="*/ 1114202 h 4509864"/>
              <a:gd name="connsiteX123" fmla="*/ 9769332 w 11465803"/>
              <a:gd name="connsiteY123" fmla="*/ 1092979 h 4509864"/>
              <a:gd name="connsiteX124" fmla="*/ 9685762 w 11465803"/>
              <a:gd name="connsiteY124" fmla="*/ 1029310 h 4509864"/>
              <a:gd name="connsiteX125" fmla="*/ 9827831 w 11465803"/>
              <a:gd name="connsiteY125" fmla="*/ 1103590 h 4509864"/>
              <a:gd name="connsiteX126" fmla="*/ 9794403 w 11465803"/>
              <a:gd name="connsiteY126" fmla="*/ 1124813 h 4509864"/>
              <a:gd name="connsiteX127" fmla="*/ 9894687 w 11465803"/>
              <a:gd name="connsiteY127" fmla="*/ 1135425 h 4509864"/>
              <a:gd name="connsiteX128" fmla="*/ 9894687 w 11465803"/>
              <a:gd name="connsiteY128" fmla="*/ 1177871 h 4509864"/>
              <a:gd name="connsiteX129" fmla="*/ 9976951 w 11465803"/>
              <a:gd name="connsiteY129" fmla="*/ 1171902 h 4509864"/>
              <a:gd name="connsiteX130" fmla="*/ 10002064 w 11465803"/>
              <a:gd name="connsiteY130" fmla="*/ 1177585 h 4509864"/>
              <a:gd name="connsiteX131" fmla="*/ 10001239 w 11465803"/>
              <a:gd name="connsiteY131" fmla="*/ 1181850 h 4509864"/>
              <a:gd name="connsiteX132" fmla="*/ 9986614 w 11465803"/>
              <a:gd name="connsiteY132" fmla="*/ 1209705 h 4509864"/>
              <a:gd name="connsiteX133" fmla="*/ 10220610 w 11465803"/>
              <a:gd name="connsiteY133" fmla="*/ 1326431 h 4509864"/>
              <a:gd name="connsiteX134" fmla="*/ 10187182 w 11465803"/>
              <a:gd name="connsiteY134" fmla="*/ 1326431 h 4509864"/>
              <a:gd name="connsiteX135" fmla="*/ 10270752 w 11465803"/>
              <a:gd name="connsiteY135" fmla="*/ 1390099 h 4509864"/>
              <a:gd name="connsiteX136" fmla="*/ 10279109 w 11465803"/>
              <a:gd name="connsiteY136" fmla="*/ 1368877 h 4509864"/>
              <a:gd name="connsiteX137" fmla="*/ 10304180 w 11465803"/>
              <a:gd name="connsiteY137" fmla="*/ 1421934 h 4509864"/>
              <a:gd name="connsiteX138" fmla="*/ 10337608 w 11465803"/>
              <a:gd name="connsiteY138" fmla="*/ 1390099 h 4509864"/>
              <a:gd name="connsiteX139" fmla="*/ 10329251 w 11465803"/>
              <a:gd name="connsiteY139" fmla="*/ 1368877 h 4509864"/>
              <a:gd name="connsiteX140" fmla="*/ 10354322 w 11465803"/>
              <a:gd name="connsiteY140" fmla="*/ 1400711 h 4509864"/>
              <a:gd name="connsiteX141" fmla="*/ 10320894 w 11465803"/>
              <a:gd name="connsiteY141" fmla="*/ 1432545 h 4509864"/>
              <a:gd name="connsiteX142" fmla="*/ 10462963 w 11465803"/>
              <a:gd name="connsiteY142" fmla="*/ 1496214 h 4509864"/>
              <a:gd name="connsiteX143" fmla="*/ 10538176 w 11465803"/>
              <a:gd name="connsiteY143" fmla="*/ 1559883 h 4509864"/>
              <a:gd name="connsiteX144" fmla="*/ 10889170 w 11465803"/>
              <a:gd name="connsiteY144" fmla="*/ 1750889 h 4509864"/>
              <a:gd name="connsiteX145" fmla="*/ 10905884 w 11465803"/>
              <a:gd name="connsiteY145" fmla="*/ 1793334 h 4509864"/>
              <a:gd name="connsiteX146" fmla="*/ 10956026 w 11465803"/>
              <a:gd name="connsiteY146" fmla="*/ 1782723 h 4509864"/>
              <a:gd name="connsiteX147" fmla="*/ 10964383 w 11465803"/>
              <a:gd name="connsiteY147" fmla="*/ 1825169 h 4509864"/>
              <a:gd name="connsiteX148" fmla="*/ 10989454 w 11465803"/>
              <a:gd name="connsiteY148" fmla="*/ 1814557 h 4509864"/>
              <a:gd name="connsiteX149" fmla="*/ 10989454 w 11465803"/>
              <a:gd name="connsiteY149" fmla="*/ 1825169 h 4509864"/>
              <a:gd name="connsiteX150" fmla="*/ 11281949 w 11465803"/>
              <a:gd name="connsiteY150" fmla="*/ 2005563 h 4509864"/>
              <a:gd name="connsiteX151" fmla="*/ 11465803 w 11465803"/>
              <a:gd name="connsiteY151" fmla="*/ 2154123 h 4509864"/>
              <a:gd name="connsiteX152" fmla="*/ 11223450 w 11465803"/>
              <a:gd name="connsiteY152" fmla="*/ 2090455 h 4509864"/>
              <a:gd name="connsiteX153" fmla="*/ 11215093 w 11465803"/>
              <a:gd name="connsiteY153" fmla="*/ 2069232 h 4509864"/>
              <a:gd name="connsiteX154" fmla="*/ 11240164 w 11465803"/>
              <a:gd name="connsiteY154" fmla="*/ 2079843 h 4509864"/>
              <a:gd name="connsiteX155" fmla="*/ 11256878 w 11465803"/>
              <a:gd name="connsiteY155" fmla="*/ 2069232 h 4509864"/>
              <a:gd name="connsiteX156" fmla="*/ 11047953 w 11465803"/>
              <a:gd name="connsiteY156" fmla="*/ 1931283 h 4509864"/>
              <a:gd name="connsiteX157" fmla="*/ 11039596 w 11465803"/>
              <a:gd name="connsiteY157" fmla="*/ 1952506 h 4509864"/>
              <a:gd name="connsiteX158" fmla="*/ 11256878 w 11465803"/>
              <a:gd name="connsiteY158" fmla="*/ 2154123 h 4509864"/>
              <a:gd name="connsiteX159" fmla="*/ 11465803 w 11465803"/>
              <a:gd name="connsiteY159" fmla="*/ 2281461 h 4509864"/>
              <a:gd name="connsiteX160" fmla="*/ 11223450 w 11465803"/>
              <a:gd name="connsiteY160" fmla="*/ 2207181 h 4509864"/>
              <a:gd name="connsiteX161" fmla="*/ 10813957 w 11465803"/>
              <a:gd name="connsiteY161" fmla="*/ 2101066 h 4509864"/>
              <a:gd name="connsiteX162" fmla="*/ 10730387 w 11465803"/>
              <a:gd name="connsiteY162" fmla="*/ 2090455 h 4509864"/>
              <a:gd name="connsiteX163" fmla="*/ 10571604 w 11465803"/>
              <a:gd name="connsiteY163" fmla="*/ 2037398 h 4509864"/>
              <a:gd name="connsiteX164" fmla="*/ 10805600 w 11465803"/>
              <a:gd name="connsiteY164" fmla="*/ 2217792 h 4509864"/>
              <a:gd name="connsiteX165" fmla="*/ 10462963 w 11465803"/>
              <a:gd name="connsiteY165" fmla="*/ 2090455 h 4509864"/>
              <a:gd name="connsiteX166" fmla="*/ 10387750 w 11465803"/>
              <a:gd name="connsiteY166" fmla="*/ 2037398 h 4509864"/>
              <a:gd name="connsiteX167" fmla="*/ 10337608 w 11465803"/>
              <a:gd name="connsiteY167" fmla="*/ 2026786 h 4509864"/>
              <a:gd name="connsiteX168" fmla="*/ 10605032 w 11465803"/>
              <a:gd name="connsiteY168" fmla="*/ 2228404 h 4509864"/>
              <a:gd name="connsiteX169" fmla="*/ 10571604 w 11465803"/>
              <a:gd name="connsiteY169" fmla="*/ 2228404 h 4509864"/>
              <a:gd name="connsiteX170" fmla="*/ 10471320 w 11465803"/>
              <a:gd name="connsiteY170" fmla="*/ 2175346 h 4509864"/>
              <a:gd name="connsiteX171" fmla="*/ 10354322 w 11465803"/>
              <a:gd name="connsiteY171" fmla="*/ 2154123 h 4509864"/>
              <a:gd name="connsiteX172" fmla="*/ 10431624 w 11465803"/>
              <a:gd name="connsiteY172" fmla="*/ 2209336 h 4509864"/>
              <a:gd name="connsiteX173" fmla="*/ 10462230 w 11465803"/>
              <a:gd name="connsiteY173" fmla="*/ 2231196 h 4509864"/>
              <a:gd name="connsiteX174" fmla="*/ 10458132 w 11465803"/>
              <a:gd name="connsiteY174" fmla="*/ 2246808 h 4509864"/>
              <a:gd name="connsiteX175" fmla="*/ 10454606 w 11465803"/>
              <a:gd name="connsiteY175" fmla="*/ 2260238 h 4509864"/>
              <a:gd name="connsiteX176" fmla="*/ 10304180 w 11465803"/>
              <a:gd name="connsiteY176" fmla="*/ 2196569 h 4509864"/>
              <a:gd name="connsiteX177" fmla="*/ 10237324 w 11465803"/>
              <a:gd name="connsiteY177" fmla="*/ 2175346 h 4509864"/>
              <a:gd name="connsiteX178" fmla="*/ 10220610 w 11465803"/>
              <a:gd name="connsiteY178" fmla="*/ 2207181 h 4509864"/>
              <a:gd name="connsiteX179" fmla="*/ 9953186 w 11465803"/>
              <a:gd name="connsiteY179" fmla="*/ 2111678 h 4509864"/>
              <a:gd name="connsiteX180" fmla="*/ 9919758 w 11465803"/>
              <a:gd name="connsiteY180" fmla="*/ 2154123 h 4509864"/>
              <a:gd name="connsiteX181" fmla="*/ 9501908 w 11465803"/>
              <a:gd name="connsiteY181" fmla="*/ 1984340 h 4509864"/>
              <a:gd name="connsiteX182" fmla="*/ 9485194 w 11465803"/>
              <a:gd name="connsiteY182" fmla="*/ 2005563 h 4509864"/>
              <a:gd name="connsiteX183" fmla="*/ 9777689 w 11465803"/>
              <a:gd name="connsiteY183" fmla="*/ 2154123 h 4509864"/>
              <a:gd name="connsiteX184" fmla="*/ 9669048 w 11465803"/>
              <a:gd name="connsiteY184" fmla="*/ 2111678 h 4509864"/>
              <a:gd name="connsiteX185" fmla="*/ 9669048 w 11465803"/>
              <a:gd name="connsiteY185" fmla="*/ 2122289 h 4509864"/>
              <a:gd name="connsiteX186" fmla="*/ 9685762 w 11465803"/>
              <a:gd name="connsiteY186" fmla="*/ 2154123 h 4509864"/>
              <a:gd name="connsiteX187" fmla="*/ 9635620 w 11465803"/>
              <a:gd name="connsiteY187" fmla="*/ 2132901 h 4509864"/>
              <a:gd name="connsiteX188" fmla="*/ 9660691 w 11465803"/>
              <a:gd name="connsiteY188" fmla="*/ 2122289 h 4509864"/>
              <a:gd name="connsiteX189" fmla="*/ 9635620 w 11465803"/>
              <a:gd name="connsiteY189" fmla="*/ 2101066 h 4509864"/>
              <a:gd name="connsiteX190" fmla="*/ 9610549 w 11465803"/>
              <a:gd name="connsiteY190" fmla="*/ 2122289 h 4509864"/>
              <a:gd name="connsiteX191" fmla="*/ 9142557 w 11465803"/>
              <a:gd name="connsiteY191" fmla="*/ 1973729 h 4509864"/>
              <a:gd name="connsiteX192" fmla="*/ 8791563 w 11465803"/>
              <a:gd name="connsiteY192" fmla="*/ 1878226 h 4509864"/>
              <a:gd name="connsiteX193" fmla="*/ 8791563 w 11465803"/>
              <a:gd name="connsiteY193" fmla="*/ 1888837 h 4509864"/>
              <a:gd name="connsiteX194" fmla="*/ 8699636 w 11465803"/>
              <a:gd name="connsiteY194" fmla="*/ 1814557 h 4509864"/>
              <a:gd name="connsiteX195" fmla="*/ 8198217 w 11465803"/>
              <a:gd name="connsiteY195" fmla="*/ 1708443 h 4509864"/>
              <a:gd name="connsiteX196" fmla="*/ 8131361 w 11465803"/>
              <a:gd name="connsiteY196" fmla="*/ 1719054 h 4509864"/>
              <a:gd name="connsiteX197" fmla="*/ 8131361 w 11465803"/>
              <a:gd name="connsiteY197" fmla="*/ 1729666 h 4509864"/>
              <a:gd name="connsiteX198" fmla="*/ 8064505 w 11465803"/>
              <a:gd name="connsiteY198" fmla="*/ 1719054 h 4509864"/>
              <a:gd name="connsiteX199" fmla="*/ 8064505 w 11465803"/>
              <a:gd name="connsiteY199" fmla="*/ 1708443 h 4509864"/>
              <a:gd name="connsiteX200" fmla="*/ 7538014 w 11465803"/>
              <a:gd name="connsiteY200" fmla="*/ 1665997 h 4509864"/>
              <a:gd name="connsiteX201" fmla="*/ 7404302 w 11465803"/>
              <a:gd name="connsiteY201" fmla="*/ 1634163 h 4509864"/>
              <a:gd name="connsiteX202" fmla="*/ 7362517 w 11465803"/>
              <a:gd name="connsiteY202" fmla="*/ 1644774 h 4509864"/>
              <a:gd name="connsiteX203" fmla="*/ 5565762 w 11465803"/>
              <a:gd name="connsiteY203" fmla="*/ 1793334 h 4509864"/>
              <a:gd name="connsiteX204" fmla="*/ 5565762 w 11465803"/>
              <a:gd name="connsiteY204" fmla="*/ 1803946 h 4509864"/>
              <a:gd name="connsiteX205" fmla="*/ 5791401 w 11465803"/>
              <a:gd name="connsiteY205" fmla="*/ 1803946 h 4509864"/>
              <a:gd name="connsiteX206" fmla="*/ 5991969 w 11465803"/>
              <a:gd name="connsiteY206" fmla="*/ 1878226 h 4509864"/>
              <a:gd name="connsiteX207" fmla="*/ 6033754 w 11465803"/>
              <a:gd name="connsiteY207" fmla="*/ 1878226 h 4509864"/>
              <a:gd name="connsiteX208" fmla="*/ 6025397 w 11465803"/>
              <a:gd name="connsiteY208" fmla="*/ 1867614 h 4509864"/>
              <a:gd name="connsiteX209" fmla="*/ 6159109 w 11465803"/>
              <a:gd name="connsiteY209" fmla="*/ 1878226 h 4509864"/>
              <a:gd name="connsiteX210" fmla="*/ 6576959 w 11465803"/>
              <a:gd name="connsiteY210" fmla="*/ 1825169 h 4509864"/>
              <a:gd name="connsiteX211" fmla="*/ 6668886 w 11465803"/>
              <a:gd name="connsiteY211" fmla="*/ 1846392 h 4509864"/>
              <a:gd name="connsiteX212" fmla="*/ 8014363 w 11465803"/>
              <a:gd name="connsiteY212" fmla="*/ 1867614 h 4509864"/>
              <a:gd name="connsiteX213" fmla="*/ 7947507 w 11465803"/>
              <a:gd name="connsiteY213" fmla="*/ 1867614 h 4509864"/>
              <a:gd name="connsiteX214" fmla="*/ 7588156 w 11465803"/>
              <a:gd name="connsiteY214" fmla="*/ 1867614 h 4509864"/>
              <a:gd name="connsiteX215" fmla="*/ 7588156 w 11465803"/>
              <a:gd name="connsiteY215" fmla="*/ 1878226 h 4509864"/>
              <a:gd name="connsiteX216" fmla="*/ 7688440 w 11465803"/>
              <a:gd name="connsiteY216" fmla="*/ 1878226 h 4509864"/>
              <a:gd name="connsiteX217" fmla="*/ 7120164 w 11465803"/>
              <a:gd name="connsiteY217" fmla="*/ 1878226 h 4509864"/>
              <a:gd name="connsiteX218" fmla="*/ 6978095 w 11465803"/>
              <a:gd name="connsiteY218" fmla="*/ 1867614 h 4509864"/>
              <a:gd name="connsiteX219" fmla="*/ 6827669 w 11465803"/>
              <a:gd name="connsiteY219" fmla="*/ 1888837 h 4509864"/>
              <a:gd name="connsiteX220" fmla="*/ 6810955 w 11465803"/>
              <a:gd name="connsiteY220" fmla="*/ 1878226 h 4509864"/>
              <a:gd name="connsiteX221" fmla="*/ 6643815 w 11465803"/>
              <a:gd name="connsiteY221" fmla="*/ 1888837 h 4509864"/>
              <a:gd name="connsiteX222" fmla="*/ 6376391 w 11465803"/>
              <a:gd name="connsiteY222" fmla="*/ 1910060 h 4509864"/>
              <a:gd name="connsiteX223" fmla="*/ 6192537 w 11465803"/>
              <a:gd name="connsiteY223" fmla="*/ 1920672 h 4509864"/>
              <a:gd name="connsiteX224" fmla="*/ 6192537 w 11465803"/>
              <a:gd name="connsiteY224" fmla="*/ 1931283 h 4509864"/>
              <a:gd name="connsiteX225" fmla="*/ 5774687 w 11465803"/>
              <a:gd name="connsiteY225" fmla="*/ 1984340 h 4509864"/>
              <a:gd name="connsiteX226" fmla="*/ 5791401 w 11465803"/>
              <a:gd name="connsiteY226" fmla="*/ 1994952 h 4509864"/>
              <a:gd name="connsiteX227" fmla="*/ 5039271 w 11465803"/>
              <a:gd name="connsiteY227" fmla="*/ 2185958 h 4509864"/>
              <a:gd name="connsiteX228" fmla="*/ 4863774 w 11465803"/>
              <a:gd name="connsiteY228" fmla="*/ 2228404 h 4509864"/>
              <a:gd name="connsiteX229" fmla="*/ 4788561 w 11465803"/>
              <a:gd name="connsiteY229" fmla="*/ 2260238 h 4509864"/>
              <a:gd name="connsiteX230" fmla="*/ 4638135 w 11465803"/>
              <a:gd name="connsiteY230" fmla="*/ 2345129 h 4509864"/>
              <a:gd name="connsiteX231" fmla="*/ 4738419 w 11465803"/>
              <a:gd name="connsiteY231" fmla="*/ 2345129 h 4509864"/>
              <a:gd name="connsiteX232" fmla="*/ 4788561 w 11465803"/>
              <a:gd name="connsiteY232" fmla="*/ 2302684 h 4509864"/>
              <a:gd name="connsiteX233" fmla="*/ 4788561 w 11465803"/>
              <a:gd name="connsiteY233" fmla="*/ 2323907 h 4509864"/>
              <a:gd name="connsiteX234" fmla="*/ 4855417 w 11465803"/>
              <a:gd name="connsiteY234" fmla="*/ 2270849 h 4509864"/>
              <a:gd name="connsiteX235" fmla="*/ 5256553 w 11465803"/>
              <a:gd name="connsiteY235" fmla="*/ 2175346 h 4509864"/>
              <a:gd name="connsiteX236" fmla="*/ 5492769 w 11465803"/>
              <a:gd name="connsiteY236" fmla="*/ 2115657 h 4509864"/>
              <a:gd name="connsiteX237" fmla="*/ 5514944 w 11465803"/>
              <a:gd name="connsiteY237" fmla="*/ 2104777 h 4509864"/>
              <a:gd name="connsiteX238" fmla="*/ 5507263 w 11465803"/>
              <a:gd name="connsiteY238" fmla="*/ 2111678 h 4509864"/>
              <a:gd name="connsiteX239" fmla="*/ 6602030 w 11465803"/>
              <a:gd name="connsiteY239" fmla="*/ 2026786 h 4509864"/>
              <a:gd name="connsiteX240" fmla="*/ 6652172 w 11465803"/>
              <a:gd name="connsiteY240" fmla="*/ 2026786 h 4509864"/>
              <a:gd name="connsiteX241" fmla="*/ 7429373 w 11465803"/>
              <a:gd name="connsiteY241" fmla="*/ 2026786 h 4509864"/>
              <a:gd name="connsiteX242" fmla="*/ 7546371 w 11465803"/>
              <a:gd name="connsiteY242" fmla="*/ 2048009 h 4509864"/>
              <a:gd name="connsiteX243" fmla="*/ 7546371 w 11465803"/>
              <a:gd name="connsiteY243" fmla="*/ 2069232 h 4509864"/>
              <a:gd name="connsiteX244" fmla="*/ 7362517 w 11465803"/>
              <a:gd name="connsiteY244" fmla="*/ 2048009 h 4509864"/>
              <a:gd name="connsiteX245" fmla="*/ 6961381 w 11465803"/>
              <a:gd name="connsiteY245" fmla="*/ 2005563 h 4509864"/>
              <a:gd name="connsiteX246" fmla="*/ 6836026 w 11465803"/>
              <a:gd name="connsiteY246" fmla="*/ 2048009 h 4509864"/>
              <a:gd name="connsiteX247" fmla="*/ 6744099 w 11465803"/>
              <a:gd name="connsiteY247" fmla="*/ 2090455 h 4509864"/>
              <a:gd name="connsiteX248" fmla="*/ 6042111 w 11465803"/>
              <a:gd name="connsiteY248" fmla="*/ 2132901 h 4509864"/>
              <a:gd name="connsiteX249" fmla="*/ 6058825 w 11465803"/>
              <a:gd name="connsiteY249" fmla="*/ 2154123 h 4509864"/>
              <a:gd name="connsiteX250" fmla="*/ 7053308 w 11465803"/>
              <a:gd name="connsiteY250" fmla="*/ 2111678 h 4509864"/>
              <a:gd name="connsiteX251" fmla="*/ 6969738 w 11465803"/>
              <a:gd name="connsiteY251" fmla="*/ 2154123 h 4509864"/>
              <a:gd name="connsiteX252" fmla="*/ 5799758 w 11465803"/>
              <a:gd name="connsiteY252" fmla="*/ 2228404 h 4509864"/>
              <a:gd name="connsiteX253" fmla="*/ 5682760 w 11465803"/>
              <a:gd name="connsiteY253" fmla="*/ 2217792 h 4509864"/>
              <a:gd name="connsiteX254" fmla="*/ 5523977 w 11465803"/>
              <a:gd name="connsiteY254" fmla="*/ 2239015 h 4509864"/>
              <a:gd name="connsiteX255" fmla="*/ 5557405 w 11465803"/>
              <a:gd name="connsiteY255" fmla="*/ 2260238 h 4509864"/>
              <a:gd name="connsiteX256" fmla="*/ 5348480 w 11465803"/>
              <a:gd name="connsiteY256" fmla="*/ 2302684 h 4509864"/>
              <a:gd name="connsiteX257" fmla="*/ 5106127 w 11465803"/>
              <a:gd name="connsiteY257" fmla="*/ 2366352 h 4509864"/>
              <a:gd name="connsiteX258" fmla="*/ 5172983 w 11465803"/>
              <a:gd name="connsiteY258" fmla="*/ 2376964 h 4509864"/>
              <a:gd name="connsiteX259" fmla="*/ 5164626 w 11465803"/>
              <a:gd name="connsiteY259" fmla="*/ 2398187 h 4509864"/>
              <a:gd name="connsiteX260" fmla="*/ 5106127 w 11465803"/>
              <a:gd name="connsiteY260" fmla="*/ 2408798 h 4509864"/>
              <a:gd name="connsiteX261" fmla="*/ 5223125 w 11465803"/>
              <a:gd name="connsiteY261" fmla="*/ 2408798 h 4509864"/>
              <a:gd name="connsiteX262" fmla="*/ 4738419 w 11465803"/>
              <a:gd name="connsiteY262" fmla="*/ 2557358 h 4509864"/>
              <a:gd name="connsiteX263" fmla="*/ 5022557 w 11465803"/>
              <a:gd name="connsiteY263" fmla="*/ 2525524 h 4509864"/>
              <a:gd name="connsiteX264" fmla="*/ 4596350 w 11465803"/>
              <a:gd name="connsiteY264" fmla="*/ 2737753 h 4509864"/>
              <a:gd name="connsiteX265" fmla="*/ 5223125 w 11465803"/>
              <a:gd name="connsiteY265" fmla="*/ 2599804 h 4509864"/>
              <a:gd name="connsiteX266" fmla="*/ 4763490 w 11465803"/>
              <a:gd name="connsiteY266" fmla="*/ 2737753 h 4509864"/>
              <a:gd name="connsiteX267" fmla="*/ 4587993 w 11465803"/>
              <a:gd name="connsiteY267" fmla="*/ 2812033 h 4509864"/>
              <a:gd name="connsiteX268" fmla="*/ 4587993 w 11465803"/>
              <a:gd name="connsiteY268" fmla="*/ 2801422 h 4509864"/>
              <a:gd name="connsiteX269" fmla="*/ 4353997 w 11465803"/>
              <a:gd name="connsiteY269" fmla="*/ 2896925 h 4509864"/>
              <a:gd name="connsiteX270" fmla="*/ 4253713 w 11465803"/>
              <a:gd name="connsiteY270" fmla="*/ 2886313 h 4509864"/>
              <a:gd name="connsiteX271" fmla="*/ 4161786 w 11465803"/>
              <a:gd name="connsiteY271" fmla="*/ 2939370 h 4509864"/>
              <a:gd name="connsiteX272" fmla="*/ 4053145 w 11465803"/>
              <a:gd name="connsiteY272" fmla="*/ 2918147 h 4509864"/>
              <a:gd name="connsiteX273" fmla="*/ 3200731 w 11465803"/>
              <a:gd name="connsiteY273" fmla="*/ 3257714 h 4509864"/>
              <a:gd name="connsiteX274" fmla="*/ 2599027 w 11465803"/>
              <a:gd name="connsiteY274" fmla="*/ 3607891 h 4509864"/>
              <a:gd name="connsiteX275" fmla="*/ 2390102 w 11465803"/>
              <a:gd name="connsiteY275" fmla="*/ 3767063 h 4509864"/>
              <a:gd name="connsiteX276" fmla="*/ 1858910 w 11465803"/>
              <a:gd name="connsiteY276" fmla="*/ 4084909 h 4509864"/>
              <a:gd name="connsiteX277" fmla="*/ 1742672 w 11465803"/>
              <a:gd name="connsiteY277" fmla="*/ 4154081 h 4509864"/>
              <a:gd name="connsiteX278" fmla="*/ 1787353 w 11465803"/>
              <a:gd name="connsiteY278" fmla="*/ 4114588 h 4509864"/>
              <a:gd name="connsiteX279" fmla="*/ 1888682 w 11465803"/>
              <a:gd name="connsiteY279" fmla="*/ 4021738 h 4509864"/>
              <a:gd name="connsiteX280" fmla="*/ 2431887 w 11465803"/>
              <a:gd name="connsiteY280" fmla="*/ 3671560 h 4509864"/>
              <a:gd name="connsiteX281" fmla="*/ 1688114 w 11465803"/>
              <a:gd name="connsiteY281" fmla="*/ 4064183 h 4509864"/>
              <a:gd name="connsiteX282" fmla="*/ 2105964 w 11465803"/>
              <a:gd name="connsiteY282" fmla="*/ 3767063 h 4509864"/>
              <a:gd name="connsiteX283" fmla="*/ 1721542 w 11465803"/>
              <a:gd name="connsiteY283" fmla="*/ 3958069 h 4509864"/>
              <a:gd name="connsiteX284" fmla="*/ 1605197 w 11465803"/>
              <a:gd name="connsiteY284" fmla="*/ 3999852 h 4509864"/>
              <a:gd name="connsiteX285" fmla="*/ 1585510 w 11465803"/>
              <a:gd name="connsiteY285" fmla="*/ 4010249 h 4509864"/>
              <a:gd name="connsiteX286" fmla="*/ 1659371 w 11465803"/>
              <a:gd name="connsiteY286" fmla="*/ 3938504 h 4509864"/>
              <a:gd name="connsiteX287" fmla="*/ 2415173 w 11465803"/>
              <a:gd name="connsiteY287" fmla="*/ 3448720 h 4509864"/>
              <a:gd name="connsiteX288" fmla="*/ 2431887 w 11465803"/>
              <a:gd name="connsiteY288" fmla="*/ 3406274 h 4509864"/>
              <a:gd name="connsiteX289" fmla="*/ 2289818 w 11465803"/>
              <a:gd name="connsiteY289" fmla="*/ 3501777 h 4509864"/>
              <a:gd name="connsiteX290" fmla="*/ 1972252 w 11465803"/>
              <a:gd name="connsiteY290" fmla="*/ 3671560 h 4509864"/>
              <a:gd name="connsiteX291" fmla="*/ 2072536 w 11465803"/>
              <a:gd name="connsiteY291" fmla="*/ 3597280 h 4509864"/>
              <a:gd name="connsiteX292" fmla="*/ 1754970 w 11465803"/>
              <a:gd name="connsiteY292" fmla="*/ 3788286 h 4509864"/>
              <a:gd name="connsiteX293" fmla="*/ 1663043 w 11465803"/>
              <a:gd name="connsiteY293" fmla="*/ 3841343 h 4509864"/>
              <a:gd name="connsiteX294" fmla="*/ 1646329 w 11465803"/>
              <a:gd name="connsiteY294" fmla="*/ 3841343 h 4509864"/>
              <a:gd name="connsiteX295" fmla="*/ 1671400 w 11465803"/>
              <a:gd name="connsiteY295" fmla="*/ 3809509 h 4509864"/>
              <a:gd name="connsiteX296" fmla="*/ 1571116 w 11465803"/>
              <a:gd name="connsiteY296" fmla="*/ 3862566 h 4509864"/>
              <a:gd name="connsiteX297" fmla="*/ 1479189 w 11465803"/>
              <a:gd name="connsiteY297" fmla="*/ 3905012 h 4509864"/>
              <a:gd name="connsiteX298" fmla="*/ 1479189 w 11465803"/>
              <a:gd name="connsiteY298" fmla="*/ 3915623 h 4509864"/>
              <a:gd name="connsiteX299" fmla="*/ 1520974 w 11465803"/>
              <a:gd name="connsiteY299" fmla="*/ 3915623 h 4509864"/>
              <a:gd name="connsiteX300" fmla="*/ 1487546 w 11465803"/>
              <a:gd name="connsiteY300" fmla="*/ 3936846 h 4509864"/>
              <a:gd name="connsiteX301" fmla="*/ 844057 w 11465803"/>
              <a:gd name="connsiteY301" fmla="*/ 4509864 h 4509864"/>
              <a:gd name="connsiteX302" fmla="*/ 1454118 w 11465803"/>
              <a:gd name="connsiteY302" fmla="*/ 3936846 h 4509864"/>
              <a:gd name="connsiteX303" fmla="*/ 1211765 w 11465803"/>
              <a:gd name="connsiteY303" fmla="*/ 4149075 h 4509864"/>
              <a:gd name="connsiteX304" fmla="*/ 1420690 w 11465803"/>
              <a:gd name="connsiteY304" fmla="*/ 3883789 h 4509864"/>
              <a:gd name="connsiteX305" fmla="*/ 1328763 w 11465803"/>
              <a:gd name="connsiteY305" fmla="*/ 3905012 h 4509864"/>
              <a:gd name="connsiteX306" fmla="*/ 1529331 w 11465803"/>
              <a:gd name="connsiteY306" fmla="*/ 3703394 h 4509864"/>
              <a:gd name="connsiteX307" fmla="*/ 1395619 w 11465803"/>
              <a:gd name="connsiteY307" fmla="*/ 3809509 h 4509864"/>
              <a:gd name="connsiteX308" fmla="*/ 1378905 w 11465803"/>
              <a:gd name="connsiteY308" fmla="*/ 3809509 h 4509864"/>
              <a:gd name="connsiteX309" fmla="*/ 1512617 w 11465803"/>
              <a:gd name="connsiteY309" fmla="*/ 3671560 h 4509864"/>
              <a:gd name="connsiteX310" fmla="*/ 1412333 w 11465803"/>
              <a:gd name="connsiteY310" fmla="*/ 3660949 h 4509864"/>
              <a:gd name="connsiteX311" fmla="*/ 1027911 w 11465803"/>
              <a:gd name="connsiteY311" fmla="*/ 3926235 h 4509864"/>
              <a:gd name="connsiteX312" fmla="*/ 952698 w 11465803"/>
              <a:gd name="connsiteY312" fmla="*/ 3968680 h 4509864"/>
              <a:gd name="connsiteX313" fmla="*/ 551562 w 11465803"/>
              <a:gd name="connsiteY313" fmla="*/ 4287024 h 4509864"/>
              <a:gd name="connsiteX314" fmla="*/ 442921 w 11465803"/>
              <a:gd name="connsiteY314" fmla="*/ 4340081 h 4509864"/>
              <a:gd name="connsiteX315" fmla="*/ 601704 w 11465803"/>
              <a:gd name="connsiteY315" fmla="*/ 4170298 h 4509864"/>
              <a:gd name="connsiteX316" fmla="*/ 509777 w 11465803"/>
              <a:gd name="connsiteY316" fmla="*/ 4191521 h 4509864"/>
              <a:gd name="connsiteX317" fmla="*/ 701988 w 11465803"/>
              <a:gd name="connsiteY317" fmla="*/ 4000515 h 4509864"/>
              <a:gd name="connsiteX318" fmla="*/ 664382 w 11465803"/>
              <a:gd name="connsiteY318" fmla="*/ 4003168 h 4509864"/>
              <a:gd name="connsiteX319" fmla="*/ 657440 w 11465803"/>
              <a:gd name="connsiteY319" fmla="*/ 4004392 h 4509864"/>
              <a:gd name="connsiteX320" fmla="*/ 663206 w 11465803"/>
              <a:gd name="connsiteY320" fmla="*/ 4000847 h 4509864"/>
              <a:gd name="connsiteX321" fmla="*/ 668560 w 11465803"/>
              <a:gd name="connsiteY321" fmla="*/ 3979292 h 4509864"/>
              <a:gd name="connsiteX322" fmla="*/ 476349 w 11465803"/>
              <a:gd name="connsiteY322" fmla="*/ 4042961 h 4509864"/>
              <a:gd name="connsiteX323" fmla="*/ 484706 w 11465803"/>
              <a:gd name="connsiteY323" fmla="*/ 3989903 h 4509864"/>
              <a:gd name="connsiteX324" fmla="*/ 551562 w 11465803"/>
              <a:gd name="connsiteY324" fmla="*/ 3936846 h 4509864"/>
              <a:gd name="connsiteX325" fmla="*/ 526491 w 11465803"/>
              <a:gd name="connsiteY325" fmla="*/ 3926235 h 4509864"/>
              <a:gd name="connsiteX326" fmla="*/ 526491 w 11465803"/>
              <a:gd name="connsiteY326" fmla="*/ 3905012 h 4509864"/>
              <a:gd name="connsiteX327" fmla="*/ 551562 w 11465803"/>
              <a:gd name="connsiteY327" fmla="*/ 3894400 h 4509864"/>
              <a:gd name="connsiteX328" fmla="*/ 526491 w 11465803"/>
              <a:gd name="connsiteY328" fmla="*/ 3883789 h 4509864"/>
              <a:gd name="connsiteX329" fmla="*/ 559919 w 11465803"/>
              <a:gd name="connsiteY329" fmla="*/ 3841343 h 4509864"/>
              <a:gd name="connsiteX330" fmla="*/ 534848 w 11465803"/>
              <a:gd name="connsiteY330" fmla="*/ 3820120 h 4509864"/>
              <a:gd name="connsiteX331" fmla="*/ 651846 w 11465803"/>
              <a:gd name="connsiteY331" fmla="*/ 3735229 h 4509864"/>
              <a:gd name="connsiteX332" fmla="*/ 727059 w 11465803"/>
              <a:gd name="connsiteY332" fmla="*/ 3639726 h 4509864"/>
              <a:gd name="connsiteX333" fmla="*/ 752130 w 11465803"/>
              <a:gd name="connsiteY333" fmla="*/ 3607891 h 4509864"/>
              <a:gd name="connsiteX334" fmla="*/ 676917 w 11465803"/>
              <a:gd name="connsiteY334" fmla="*/ 3660949 h 4509864"/>
              <a:gd name="connsiteX335" fmla="*/ 727059 w 11465803"/>
              <a:gd name="connsiteY335" fmla="*/ 3597280 h 4509864"/>
              <a:gd name="connsiteX336" fmla="*/ 626775 w 11465803"/>
              <a:gd name="connsiteY336" fmla="*/ 3618503 h 4509864"/>
              <a:gd name="connsiteX337" fmla="*/ 643489 w 11465803"/>
              <a:gd name="connsiteY337" fmla="*/ 3639726 h 4509864"/>
              <a:gd name="connsiteX338" fmla="*/ 467992 w 11465803"/>
              <a:gd name="connsiteY338" fmla="*/ 3660949 h 4509864"/>
              <a:gd name="connsiteX339" fmla="*/ 325923 w 11465803"/>
              <a:gd name="connsiteY339" fmla="*/ 3788286 h 4509864"/>
              <a:gd name="connsiteX340" fmla="*/ 325923 w 11465803"/>
              <a:gd name="connsiteY340" fmla="*/ 3798897 h 4509864"/>
              <a:gd name="connsiteX341" fmla="*/ 0 w 11465803"/>
              <a:gd name="connsiteY341" fmla="*/ 4159686 h 4509864"/>
              <a:gd name="connsiteX342" fmla="*/ 192211 w 11465803"/>
              <a:gd name="connsiteY342" fmla="*/ 3873177 h 4509864"/>
              <a:gd name="connsiteX343" fmla="*/ 183854 w 11465803"/>
              <a:gd name="connsiteY343" fmla="*/ 3841343 h 4509864"/>
              <a:gd name="connsiteX344" fmla="*/ 376065 w 11465803"/>
              <a:gd name="connsiteY344" fmla="*/ 3618503 h 4509864"/>
              <a:gd name="connsiteX345" fmla="*/ 409493 w 11465803"/>
              <a:gd name="connsiteY345" fmla="*/ 3576057 h 4509864"/>
              <a:gd name="connsiteX346" fmla="*/ 409493 w 11465803"/>
              <a:gd name="connsiteY346" fmla="*/ 3554834 h 4509864"/>
              <a:gd name="connsiteX347" fmla="*/ 476349 w 11465803"/>
              <a:gd name="connsiteY347" fmla="*/ 3533611 h 4509864"/>
              <a:gd name="connsiteX348" fmla="*/ 476349 w 11465803"/>
              <a:gd name="connsiteY348" fmla="*/ 3512388 h 4509864"/>
              <a:gd name="connsiteX349" fmla="*/ 417850 w 11465803"/>
              <a:gd name="connsiteY349" fmla="*/ 3501777 h 4509864"/>
              <a:gd name="connsiteX350" fmla="*/ 459635 w 11465803"/>
              <a:gd name="connsiteY350" fmla="*/ 3491165 h 4509864"/>
              <a:gd name="connsiteX351" fmla="*/ 442921 w 11465803"/>
              <a:gd name="connsiteY351" fmla="*/ 3459331 h 4509864"/>
              <a:gd name="connsiteX352" fmla="*/ 317566 w 11465803"/>
              <a:gd name="connsiteY352" fmla="*/ 3576057 h 4509864"/>
              <a:gd name="connsiteX353" fmla="*/ 342637 w 11465803"/>
              <a:gd name="connsiteY353" fmla="*/ 3533611 h 4509864"/>
              <a:gd name="connsiteX354" fmla="*/ 75213 w 11465803"/>
              <a:gd name="connsiteY354" fmla="*/ 3777674 h 4509864"/>
              <a:gd name="connsiteX355" fmla="*/ 409493 w 11465803"/>
              <a:gd name="connsiteY355" fmla="*/ 3385051 h 4509864"/>
              <a:gd name="connsiteX356" fmla="*/ 401136 w 11465803"/>
              <a:gd name="connsiteY356" fmla="*/ 3342605 h 4509864"/>
              <a:gd name="connsiteX357" fmla="*/ 359351 w 11465803"/>
              <a:gd name="connsiteY357" fmla="*/ 3353217 h 4509864"/>
              <a:gd name="connsiteX358" fmla="*/ 409493 w 11465803"/>
              <a:gd name="connsiteY358" fmla="*/ 3268325 h 4509864"/>
              <a:gd name="connsiteX359" fmla="*/ 442921 w 11465803"/>
              <a:gd name="connsiteY359" fmla="*/ 3300159 h 4509864"/>
              <a:gd name="connsiteX360" fmla="*/ 467992 w 11465803"/>
              <a:gd name="connsiteY360" fmla="*/ 3268325 h 4509864"/>
              <a:gd name="connsiteX361" fmla="*/ 501420 w 11465803"/>
              <a:gd name="connsiteY361" fmla="*/ 3289548 h 4509864"/>
              <a:gd name="connsiteX362" fmla="*/ 534848 w 11465803"/>
              <a:gd name="connsiteY362" fmla="*/ 3183434 h 4509864"/>
              <a:gd name="connsiteX363" fmla="*/ 509777 w 11465803"/>
              <a:gd name="connsiteY363" fmla="*/ 3151599 h 4509864"/>
              <a:gd name="connsiteX364" fmla="*/ 501420 w 11465803"/>
              <a:gd name="connsiteY364" fmla="*/ 3151599 h 4509864"/>
              <a:gd name="connsiteX365" fmla="*/ 543205 w 11465803"/>
              <a:gd name="connsiteY365" fmla="*/ 3034873 h 4509864"/>
              <a:gd name="connsiteX366" fmla="*/ 576633 w 11465803"/>
              <a:gd name="connsiteY366" fmla="*/ 3109153 h 4509864"/>
              <a:gd name="connsiteX367" fmla="*/ 710345 w 11465803"/>
              <a:gd name="connsiteY367" fmla="*/ 3066708 h 4509864"/>
              <a:gd name="connsiteX368" fmla="*/ 701988 w 11465803"/>
              <a:gd name="connsiteY368" fmla="*/ 3003039 h 4509864"/>
              <a:gd name="connsiteX369" fmla="*/ 902556 w 11465803"/>
              <a:gd name="connsiteY369" fmla="*/ 2812033 h 4509864"/>
              <a:gd name="connsiteX370" fmla="*/ 952698 w 11465803"/>
              <a:gd name="connsiteY370" fmla="*/ 2705919 h 4509864"/>
              <a:gd name="connsiteX371" fmla="*/ 2097607 w 11465803"/>
              <a:gd name="connsiteY371" fmla="*/ 1803946 h 4509864"/>
              <a:gd name="connsiteX372" fmla="*/ 2172820 w 11465803"/>
              <a:gd name="connsiteY372" fmla="*/ 1750889 h 4509864"/>
              <a:gd name="connsiteX373" fmla="*/ 2381745 w 11465803"/>
              <a:gd name="connsiteY373" fmla="*/ 1581105 h 4509864"/>
              <a:gd name="connsiteX374" fmla="*/ 2348317 w 11465803"/>
              <a:gd name="connsiteY374" fmla="*/ 1581105 h 4509864"/>
              <a:gd name="connsiteX375" fmla="*/ 2331603 w 11465803"/>
              <a:gd name="connsiteY375" fmla="*/ 1591717 h 4509864"/>
              <a:gd name="connsiteX376" fmla="*/ 2415173 w 11465803"/>
              <a:gd name="connsiteY376" fmla="*/ 1528048 h 4509864"/>
              <a:gd name="connsiteX377" fmla="*/ 2398459 w 11465803"/>
              <a:gd name="connsiteY377" fmla="*/ 1559883 h 4509864"/>
              <a:gd name="connsiteX378" fmla="*/ 2532171 w 11465803"/>
              <a:gd name="connsiteY378" fmla="*/ 1464380 h 4509864"/>
              <a:gd name="connsiteX379" fmla="*/ 2507100 w 11465803"/>
              <a:gd name="connsiteY379" fmla="*/ 1432545 h 4509864"/>
              <a:gd name="connsiteX380" fmla="*/ 2523814 w 11465803"/>
              <a:gd name="connsiteY380" fmla="*/ 1432545 h 4509864"/>
              <a:gd name="connsiteX381" fmla="*/ 2373388 w 11465803"/>
              <a:gd name="connsiteY381" fmla="*/ 1474991 h 4509864"/>
              <a:gd name="connsiteX382" fmla="*/ 2014037 w 11465803"/>
              <a:gd name="connsiteY382" fmla="*/ 1697831 h 4509864"/>
              <a:gd name="connsiteX383" fmla="*/ 2791238 w 11465803"/>
              <a:gd name="connsiteY383" fmla="*/ 1273374 h 4509864"/>
              <a:gd name="connsiteX384" fmla="*/ 2833023 w 11465803"/>
              <a:gd name="connsiteY384" fmla="*/ 1220316 h 4509864"/>
              <a:gd name="connsiteX385" fmla="*/ 2816309 w 11465803"/>
              <a:gd name="connsiteY385" fmla="*/ 1262762 h 4509864"/>
              <a:gd name="connsiteX386" fmla="*/ 3008520 w 11465803"/>
              <a:gd name="connsiteY386" fmla="*/ 1177871 h 4509864"/>
              <a:gd name="connsiteX387" fmla="*/ 3250873 w 11465803"/>
              <a:gd name="connsiteY387" fmla="*/ 1071756 h 4509864"/>
              <a:gd name="connsiteX388" fmla="*/ 3326086 w 11465803"/>
              <a:gd name="connsiteY388" fmla="*/ 1050533 h 4509864"/>
              <a:gd name="connsiteX389" fmla="*/ 3443084 w 11465803"/>
              <a:gd name="connsiteY389" fmla="*/ 997476 h 4509864"/>
              <a:gd name="connsiteX390" fmla="*/ 3443084 w 11465803"/>
              <a:gd name="connsiteY390" fmla="*/ 986865 h 4509864"/>
              <a:gd name="connsiteX391" fmla="*/ 3459798 w 11465803"/>
              <a:gd name="connsiteY391" fmla="*/ 997476 h 4509864"/>
              <a:gd name="connsiteX392" fmla="*/ 4061502 w 11465803"/>
              <a:gd name="connsiteY392" fmla="*/ 710967 h 4509864"/>
              <a:gd name="connsiteX393" fmla="*/ 4078216 w 11465803"/>
              <a:gd name="connsiteY393" fmla="*/ 732190 h 4509864"/>
              <a:gd name="connsiteX394" fmla="*/ 3718865 w 11465803"/>
              <a:gd name="connsiteY394" fmla="*/ 901973 h 4509864"/>
              <a:gd name="connsiteX395" fmla="*/ 3769007 w 11465803"/>
              <a:gd name="connsiteY395" fmla="*/ 880750 h 4509864"/>
              <a:gd name="connsiteX396" fmla="*/ 4228642 w 11465803"/>
              <a:gd name="connsiteY396" fmla="*/ 679133 h 4509864"/>
              <a:gd name="connsiteX397" fmla="*/ 4287141 w 11465803"/>
              <a:gd name="connsiteY397" fmla="*/ 679133 h 4509864"/>
              <a:gd name="connsiteX398" fmla="*/ 4094930 w 11465803"/>
              <a:gd name="connsiteY398" fmla="*/ 700356 h 4509864"/>
              <a:gd name="connsiteX399" fmla="*/ 4353997 w 11465803"/>
              <a:gd name="connsiteY399" fmla="*/ 626076 h 4509864"/>
              <a:gd name="connsiteX400" fmla="*/ 4345640 w 11465803"/>
              <a:gd name="connsiteY400" fmla="*/ 647298 h 4509864"/>
              <a:gd name="connsiteX401" fmla="*/ 4404139 w 11465803"/>
              <a:gd name="connsiteY401" fmla="*/ 626076 h 4509864"/>
              <a:gd name="connsiteX402" fmla="*/ 4353997 w 11465803"/>
              <a:gd name="connsiteY402" fmla="*/ 594241 h 4509864"/>
              <a:gd name="connsiteX403" fmla="*/ 4387425 w 11465803"/>
              <a:gd name="connsiteY403" fmla="*/ 562407 h 4509864"/>
              <a:gd name="connsiteX404" fmla="*/ 4387425 w 11465803"/>
              <a:gd name="connsiteY404" fmla="*/ 583630 h 4509864"/>
              <a:gd name="connsiteX405" fmla="*/ 4587993 w 11465803"/>
              <a:gd name="connsiteY405" fmla="*/ 498738 h 4509864"/>
              <a:gd name="connsiteX406" fmla="*/ 4521137 w 11465803"/>
              <a:gd name="connsiteY406" fmla="*/ 530573 h 4509864"/>
              <a:gd name="connsiteX407" fmla="*/ 4546208 w 11465803"/>
              <a:gd name="connsiteY407" fmla="*/ 498738 h 4509864"/>
              <a:gd name="connsiteX408" fmla="*/ 4404139 w 11465803"/>
              <a:gd name="connsiteY408" fmla="*/ 530573 h 4509864"/>
              <a:gd name="connsiteX409" fmla="*/ 4420853 w 11465803"/>
              <a:gd name="connsiteY409" fmla="*/ 509350 h 4509864"/>
              <a:gd name="connsiteX410" fmla="*/ 4395782 w 11465803"/>
              <a:gd name="connsiteY410" fmla="*/ 498738 h 4509864"/>
              <a:gd name="connsiteX411" fmla="*/ 4863774 w 11465803"/>
              <a:gd name="connsiteY411" fmla="*/ 328955 h 4509864"/>
              <a:gd name="connsiteX412" fmla="*/ 5206411 w 11465803"/>
              <a:gd name="connsiteY412" fmla="*/ 244064 h 4509864"/>
              <a:gd name="connsiteX413" fmla="*/ 5599190 w 11465803"/>
              <a:gd name="connsiteY413" fmla="*/ 137949 h 4509864"/>
              <a:gd name="connsiteX414" fmla="*/ 5582476 w 11465803"/>
              <a:gd name="connsiteY414" fmla="*/ 159172 h 4509864"/>
              <a:gd name="connsiteX415" fmla="*/ 5941827 w 11465803"/>
              <a:gd name="connsiteY415" fmla="*/ 137949 h 4509864"/>
              <a:gd name="connsiteX416" fmla="*/ 5874971 w 11465803"/>
              <a:gd name="connsiteY416" fmla="*/ 201618 h 4509864"/>
              <a:gd name="connsiteX417" fmla="*/ 5991969 w 11465803"/>
              <a:gd name="connsiteY417" fmla="*/ 180395 h 4509864"/>
              <a:gd name="connsiteX418" fmla="*/ 5941827 w 11465803"/>
              <a:gd name="connsiteY418" fmla="*/ 180395 h 4509864"/>
              <a:gd name="connsiteX419" fmla="*/ 6142395 w 11465803"/>
              <a:gd name="connsiteY419" fmla="*/ 148561 h 4509864"/>
              <a:gd name="connsiteX420" fmla="*/ 6225965 w 11465803"/>
              <a:gd name="connsiteY420" fmla="*/ 159172 h 4509864"/>
              <a:gd name="connsiteX421" fmla="*/ 6228196 w 11465803"/>
              <a:gd name="connsiteY421" fmla="*/ 150106 h 4509864"/>
              <a:gd name="connsiteX422" fmla="*/ 6247510 w 11465803"/>
              <a:gd name="connsiteY422" fmla="*/ 163483 h 4509864"/>
              <a:gd name="connsiteX423" fmla="*/ 6326249 w 11465803"/>
              <a:gd name="connsiteY423" fmla="*/ 148561 h 4509864"/>
              <a:gd name="connsiteX424" fmla="*/ 6301178 w 11465803"/>
              <a:gd name="connsiteY424" fmla="*/ 74280 h 4509864"/>
              <a:gd name="connsiteX425" fmla="*/ 6242679 w 11465803"/>
              <a:gd name="connsiteY425" fmla="*/ 74280 h 4509864"/>
              <a:gd name="connsiteX426" fmla="*/ 6334606 w 11465803"/>
              <a:gd name="connsiteY426" fmla="*/ 63669 h 4509864"/>
              <a:gd name="connsiteX427" fmla="*/ 6334606 w 11465803"/>
              <a:gd name="connsiteY427" fmla="*/ 53058 h 4509864"/>
              <a:gd name="connsiteX428" fmla="*/ 6067182 w 11465803"/>
              <a:gd name="connsiteY428" fmla="*/ 53058 h 4509864"/>
              <a:gd name="connsiteX429" fmla="*/ 6217608 w 11465803"/>
              <a:gd name="connsiteY429" fmla="*/ 74280 h 4509864"/>
              <a:gd name="connsiteX430" fmla="*/ 5991969 w 11465803"/>
              <a:gd name="connsiteY430" fmla="*/ 74280 h 4509864"/>
              <a:gd name="connsiteX431" fmla="*/ 6000326 w 11465803"/>
              <a:gd name="connsiteY431" fmla="*/ 53058 h 4509864"/>
              <a:gd name="connsiteX432" fmla="*/ 5966898 w 11465803"/>
              <a:gd name="connsiteY432" fmla="*/ 53058 h 4509864"/>
              <a:gd name="connsiteX433" fmla="*/ 5858257 w 11465803"/>
              <a:gd name="connsiteY433" fmla="*/ 74280 h 4509864"/>
              <a:gd name="connsiteX434" fmla="*/ 5707831 w 11465803"/>
              <a:gd name="connsiteY434" fmla="*/ 74280 h 4509864"/>
              <a:gd name="connsiteX435" fmla="*/ 5774687 w 11465803"/>
              <a:gd name="connsiteY435" fmla="*/ 53058 h 4509864"/>
              <a:gd name="connsiteX436" fmla="*/ 5557405 w 11465803"/>
              <a:gd name="connsiteY436" fmla="*/ 53058 h 4509864"/>
              <a:gd name="connsiteX437" fmla="*/ 5549048 w 11465803"/>
              <a:gd name="connsiteY437" fmla="*/ 63669 h 4509864"/>
              <a:gd name="connsiteX438" fmla="*/ 5248196 w 11465803"/>
              <a:gd name="connsiteY438" fmla="*/ 159172 h 4509864"/>
              <a:gd name="connsiteX439" fmla="*/ 5273267 w 11465803"/>
              <a:gd name="connsiteY439" fmla="*/ 159172 h 4509864"/>
              <a:gd name="connsiteX440" fmla="*/ 5206411 w 11465803"/>
              <a:gd name="connsiteY440" fmla="*/ 180395 h 4509864"/>
              <a:gd name="connsiteX441" fmla="*/ 5206411 w 11465803"/>
              <a:gd name="connsiteY441" fmla="*/ 191006 h 4509864"/>
              <a:gd name="connsiteX442" fmla="*/ 5139555 w 11465803"/>
              <a:gd name="connsiteY442" fmla="*/ 201618 h 4509864"/>
              <a:gd name="connsiteX443" fmla="*/ 5206411 w 11465803"/>
              <a:gd name="connsiteY443" fmla="*/ 148561 h 4509864"/>
              <a:gd name="connsiteX444" fmla="*/ 5306695 w 11465803"/>
              <a:gd name="connsiteY444" fmla="*/ 116726 h 4509864"/>
              <a:gd name="connsiteX445" fmla="*/ 5289981 w 11465803"/>
              <a:gd name="connsiteY445" fmla="*/ 84892 h 4509864"/>
              <a:gd name="connsiteX446" fmla="*/ 6125681 w 11465803"/>
              <a:gd name="connsiteY446" fmla="*/ 31835 h 4509864"/>
              <a:gd name="connsiteX447" fmla="*/ 6159109 w 11465803"/>
              <a:gd name="connsiteY447" fmla="*/ 0 h 4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11465803" h="4509864">
                <a:moveTo>
                  <a:pt x="1742672" y="4154081"/>
                </a:moveTo>
                <a:lnTo>
                  <a:pt x="1737081" y="4159023"/>
                </a:lnTo>
                <a:cubicBezTo>
                  <a:pt x="1719453" y="4172288"/>
                  <a:pt x="1700650" y="4183563"/>
                  <a:pt x="1679757" y="4191521"/>
                </a:cubicBezTo>
                <a:close/>
                <a:moveTo>
                  <a:pt x="639483" y="4011429"/>
                </a:moveTo>
                <a:lnTo>
                  <a:pt x="626775" y="4021738"/>
                </a:lnTo>
                <a:cubicBezTo>
                  <a:pt x="628864" y="4016432"/>
                  <a:pt x="632521" y="4013779"/>
                  <a:pt x="636830" y="4012121"/>
                </a:cubicBezTo>
                <a:close/>
                <a:moveTo>
                  <a:pt x="1585510" y="4010249"/>
                </a:moveTo>
                <a:lnTo>
                  <a:pt x="1562759" y="4032349"/>
                </a:lnTo>
                <a:cubicBezTo>
                  <a:pt x="1570071" y="4023064"/>
                  <a:pt x="1577253" y="4016100"/>
                  <a:pt x="1584321" y="4010878"/>
                </a:cubicBezTo>
                <a:close/>
                <a:moveTo>
                  <a:pt x="657440" y="4004392"/>
                </a:moveTo>
                <a:lnTo>
                  <a:pt x="650802" y="4008474"/>
                </a:lnTo>
                <a:lnTo>
                  <a:pt x="639483" y="4011429"/>
                </a:lnTo>
                <a:lnTo>
                  <a:pt x="645578" y="4006484"/>
                </a:lnTo>
                <a:close/>
                <a:moveTo>
                  <a:pt x="10462963" y="2228404"/>
                </a:moveTo>
                <a:cubicBezTo>
                  <a:pt x="10471320" y="2239015"/>
                  <a:pt x="10488034" y="2239015"/>
                  <a:pt x="10488034" y="2249626"/>
                </a:cubicBezTo>
                <a:cubicBezTo>
                  <a:pt x="10488034" y="2249626"/>
                  <a:pt x="10488034" y="2249626"/>
                  <a:pt x="10471320" y="2237689"/>
                </a:cubicBezTo>
                <a:lnTo>
                  <a:pt x="10462230" y="2231196"/>
                </a:lnTo>
                <a:close/>
                <a:moveTo>
                  <a:pt x="5565762" y="2079843"/>
                </a:moveTo>
                <a:lnTo>
                  <a:pt x="5514944" y="2104777"/>
                </a:lnTo>
                <a:lnTo>
                  <a:pt x="5521104" y="2099242"/>
                </a:lnTo>
                <a:cubicBezTo>
                  <a:pt x="5535990" y="2089791"/>
                  <a:pt x="5553226" y="2087802"/>
                  <a:pt x="5565762" y="2079843"/>
                </a:cubicBezTo>
                <a:close/>
                <a:moveTo>
                  <a:pt x="10003067" y="1172399"/>
                </a:moveTo>
                <a:cubicBezTo>
                  <a:pt x="10003328" y="1171239"/>
                  <a:pt x="10003328" y="1172565"/>
                  <a:pt x="10003328" y="1177871"/>
                </a:cubicBezTo>
                <a:lnTo>
                  <a:pt x="10002064" y="1177585"/>
                </a:lnTo>
                <a:close/>
                <a:moveTo>
                  <a:pt x="6229264" y="145768"/>
                </a:moveTo>
                <a:lnTo>
                  <a:pt x="6228196" y="150106"/>
                </a:lnTo>
                <a:lnTo>
                  <a:pt x="6225965" y="148561"/>
                </a:lnTo>
                <a:cubicBezTo>
                  <a:pt x="6225965" y="148561"/>
                  <a:pt x="6225965" y="148561"/>
                  <a:pt x="6229099" y="145908"/>
                </a:cubicBezTo>
                <a:close/>
                <a:moveTo>
                  <a:pt x="6242679" y="116726"/>
                </a:moveTo>
                <a:cubicBezTo>
                  <a:pt x="6251036" y="127338"/>
                  <a:pt x="6251036" y="127338"/>
                  <a:pt x="6251036" y="127338"/>
                </a:cubicBezTo>
                <a:cubicBezTo>
                  <a:pt x="6244768" y="132643"/>
                  <a:pt x="6240067" y="136623"/>
                  <a:pt x="6236542" y="139607"/>
                </a:cubicBezTo>
                <a:lnTo>
                  <a:pt x="6229264" y="145768"/>
                </a:lnTo>
                <a:lnTo>
                  <a:pt x="6231188" y="137949"/>
                </a:lnTo>
                <a:cubicBezTo>
                  <a:pt x="6232233" y="129991"/>
                  <a:pt x="6234322" y="122032"/>
                  <a:pt x="6242679" y="116726"/>
                </a:cubicBezTo>
                <a:close/>
                <a:moveTo>
                  <a:pt x="5549048" y="63669"/>
                </a:moveTo>
                <a:cubicBezTo>
                  <a:pt x="5565762" y="74280"/>
                  <a:pt x="5574119" y="84892"/>
                  <a:pt x="5599190" y="74280"/>
                </a:cubicBezTo>
                <a:cubicBezTo>
                  <a:pt x="5574119" y="84892"/>
                  <a:pt x="5599190" y="106115"/>
                  <a:pt x="5607547" y="106115"/>
                </a:cubicBezTo>
                <a:cubicBezTo>
                  <a:pt x="5565762" y="127338"/>
                  <a:pt x="5574119" y="84892"/>
                  <a:pt x="5549048" y="63669"/>
                </a:cubicBezTo>
                <a:close/>
                <a:moveTo>
                  <a:pt x="6159109" y="0"/>
                </a:moveTo>
                <a:cubicBezTo>
                  <a:pt x="6159109" y="10612"/>
                  <a:pt x="6150752" y="10612"/>
                  <a:pt x="6150752" y="21223"/>
                </a:cubicBezTo>
                <a:cubicBezTo>
                  <a:pt x="6225965" y="21223"/>
                  <a:pt x="6334606" y="42446"/>
                  <a:pt x="6409819" y="21223"/>
                </a:cubicBezTo>
                <a:cubicBezTo>
                  <a:pt x="6426533" y="31835"/>
                  <a:pt x="6359677" y="42446"/>
                  <a:pt x="6401462" y="63669"/>
                </a:cubicBezTo>
                <a:cubicBezTo>
                  <a:pt x="6426533" y="10612"/>
                  <a:pt x="6485032" y="63669"/>
                  <a:pt x="6510103" y="53058"/>
                </a:cubicBezTo>
                <a:cubicBezTo>
                  <a:pt x="6485032" y="95503"/>
                  <a:pt x="6485032" y="95503"/>
                  <a:pt x="6485032" y="95503"/>
                </a:cubicBezTo>
                <a:cubicBezTo>
                  <a:pt x="6468318" y="42446"/>
                  <a:pt x="6459961" y="106115"/>
                  <a:pt x="6434890" y="106115"/>
                </a:cubicBezTo>
                <a:cubicBezTo>
                  <a:pt x="6459961" y="116726"/>
                  <a:pt x="6493389" y="127338"/>
                  <a:pt x="6510103" y="95503"/>
                </a:cubicBezTo>
                <a:cubicBezTo>
                  <a:pt x="6501746" y="148561"/>
                  <a:pt x="6409819" y="106115"/>
                  <a:pt x="6368034" y="137949"/>
                </a:cubicBezTo>
                <a:cubicBezTo>
                  <a:pt x="6393105" y="169783"/>
                  <a:pt x="6393105" y="169783"/>
                  <a:pt x="6393105" y="169783"/>
                </a:cubicBezTo>
                <a:cubicBezTo>
                  <a:pt x="6418176" y="148561"/>
                  <a:pt x="6501746" y="180395"/>
                  <a:pt x="6535174" y="137949"/>
                </a:cubicBezTo>
                <a:cubicBezTo>
                  <a:pt x="6593673" y="191006"/>
                  <a:pt x="6668886" y="127338"/>
                  <a:pt x="6735742" y="159172"/>
                </a:cubicBezTo>
                <a:cubicBezTo>
                  <a:pt x="6744099" y="180395"/>
                  <a:pt x="6760813" y="169783"/>
                  <a:pt x="6769170" y="169783"/>
                </a:cubicBezTo>
                <a:cubicBezTo>
                  <a:pt x="6769170" y="180395"/>
                  <a:pt x="6769170" y="180395"/>
                  <a:pt x="6769170" y="180395"/>
                </a:cubicBezTo>
                <a:cubicBezTo>
                  <a:pt x="6727385" y="191006"/>
                  <a:pt x="6727385" y="191006"/>
                  <a:pt x="6727385" y="191006"/>
                </a:cubicBezTo>
                <a:cubicBezTo>
                  <a:pt x="6727385" y="201618"/>
                  <a:pt x="6727385" y="201618"/>
                  <a:pt x="6727385" y="201618"/>
                </a:cubicBezTo>
                <a:cubicBezTo>
                  <a:pt x="6744099" y="222841"/>
                  <a:pt x="6760813" y="212229"/>
                  <a:pt x="6785884" y="212229"/>
                </a:cubicBezTo>
                <a:cubicBezTo>
                  <a:pt x="6769170" y="244064"/>
                  <a:pt x="6769170" y="244064"/>
                  <a:pt x="6769170" y="244064"/>
                </a:cubicBezTo>
                <a:cubicBezTo>
                  <a:pt x="6802598" y="244064"/>
                  <a:pt x="6861097" y="265286"/>
                  <a:pt x="6886168" y="244064"/>
                </a:cubicBezTo>
                <a:cubicBezTo>
                  <a:pt x="6810955" y="222841"/>
                  <a:pt x="6810955" y="222841"/>
                  <a:pt x="6810955" y="222841"/>
                </a:cubicBezTo>
                <a:cubicBezTo>
                  <a:pt x="6827669" y="191006"/>
                  <a:pt x="6861097" y="244064"/>
                  <a:pt x="6877811" y="201618"/>
                </a:cubicBezTo>
                <a:cubicBezTo>
                  <a:pt x="6802598" y="180395"/>
                  <a:pt x="6802598" y="180395"/>
                  <a:pt x="6802598" y="180395"/>
                </a:cubicBezTo>
                <a:cubicBezTo>
                  <a:pt x="6794241" y="159172"/>
                  <a:pt x="6836026" y="180395"/>
                  <a:pt x="6844383" y="159172"/>
                </a:cubicBezTo>
                <a:cubicBezTo>
                  <a:pt x="6810955" y="127338"/>
                  <a:pt x="6810955" y="127338"/>
                  <a:pt x="6810955" y="127338"/>
                </a:cubicBezTo>
                <a:cubicBezTo>
                  <a:pt x="6819312" y="127338"/>
                  <a:pt x="6827669" y="116726"/>
                  <a:pt x="6836026" y="106115"/>
                </a:cubicBezTo>
                <a:cubicBezTo>
                  <a:pt x="6819312" y="42446"/>
                  <a:pt x="6794241" y="116726"/>
                  <a:pt x="6760813" y="106115"/>
                </a:cubicBezTo>
                <a:cubicBezTo>
                  <a:pt x="6785884" y="95503"/>
                  <a:pt x="6785884" y="95503"/>
                  <a:pt x="6785884" y="95503"/>
                </a:cubicBezTo>
                <a:cubicBezTo>
                  <a:pt x="6777527" y="74280"/>
                  <a:pt x="6760813" y="74280"/>
                  <a:pt x="6744099" y="74280"/>
                </a:cubicBezTo>
                <a:cubicBezTo>
                  <a:pt x="6744099" y="95503"/>
                  <a:pt x="6744099" y="95503"/>
                  <a:pt x="6744099" y="95503"/>
                </a:cubicBezTo>
                <a:cubicBezTo>
                  <a:pt x="6744099" y="95503"/>
                  <a:pt x="6735742" y="84892"/>
                  <a:pt x="6735742" y="63669"/>
                </a:cubicBezTo>
                <a:cubicBezTo>
                  <a:pt x="6760813" y="74280"/>
                  <a:pt x="6844383" y="42446"/>
                  <a:pt x="6844383" y="95503"/>
                </a:cubicBezTo>
                <a:cubicBezTo>
                  <a:pt x="6861097" y="31835"/>
                  <a:pt x="6886168" y="127338"/>
                  <a:pt x="6911239" y="74280"/>
                </a:cubicBezTo>
                <a:cubicBezTo>
                  <a:pt x="6919596" y="116726"/>
                  <a:pt x="6752456" y="95503"/>
                  <a:pt x="6877811" y="148561"/>
                </a:cubicBezTo>
                <a:cubicBezTo>
                  <a:pt x="6944667" y="137949"/>
                  <a:pt x="6978095" y="159172"/>
                  <a:pt x="7019880" y="137949"/>
                </a:cubicBezTo>
                <a:cubicBezTo>
                  <a:pt x="7028237" y="137949"/>
                  <a:pt x="7028237" y="137949"/>
                  <a:pt x="7028237" y="137949"/>
                </a:cubicBezTo>
                <a:cubicBezTo>
                  <a:pt x="7028237" y="148561"/>
                  <a:pt x="7003166" y="137949"/>
                  <a:pt x="6994809" y="159172"/>
                </a:cubicBezTo>
                <a:cubicBezTo>
                  <a:pt x="7028237" y="148561"/>
                  <a:pt x="7070022" y="233452"/>
                  <a:pt x="7095093" y="148561"/>
                </a:cubicBezTo>
                <a:cubicBezTo>
                  <a:pt x="7161949" y="169783"/>
                  <a:pt x="7161949" y="169783"/>
                  <a:pt x="7161949" y="169783"/>
                </a:cubicBezTo>
                <a:cubicBezTo>
                  <a:pt x="7145235" y="180395"/>
                  <a:pt x="7111807" y="137949"/>
                  <a:pt x="7086736" y="180395"/>
                </a:cubicBezTo>
                <a:cubicBezTo>
                  <a:pt x="7111807" y="180395"/>
                  <a:pt x="7153592" y="201618"/>
                  <a:pt x="7178663" y="201618"/>
                </a:cubicBezTo>
                <a:cubicBezTo>
                  <a:pt x="7178663" y="159172"/>
                  <a:pt x="7237162" y="159172"/>
                  <a:pt x="7262233" y="137949"/>
                </a:cubicBezTo>
                <a:cubicBezTo>
                  <a:pt x="7337446" y="169783"/>
                  <a:pt x="7412659" y="159172"/>
                  <a:pt x="7487872" y="191006"/>
                </a:cubicBezTo>
                <a:cubicBezTo>
                  <a:pt x="7496229" y="222841"/>
                  <a:pt x="7496229" y="222841"/>
                  <a:pt x="7496229" y="222841"/>
                </a:cubicBezTo>
                <a:cubicBezTo>
                  <a:pt x="7546371" y="201618"/>
                  <a:pt x="7546371" y="201618"/>
                  <a:pt x="7546371" y="201618"/>
                </a:cubicBezTo>
                <a:cubicBezTo>
                  <a:pt x="7930793" y="275898"/>
                  <a:pt x="7930793" y="275898"/>
                  <a:pt x="7930793" y="275898"/>
                </a:cubicBezTo>
                <a:cubicBezTo>
                  <a:pt x="7930793" y="286509"/>
                  <a:pt x="7930793" y="286509"/>
                  <a:pt x="7930793" y="286509"/>
                </a:cubicBezTo>
                <a:cubicBezTo>
                  <a:pt x="8006006" y="297121"/>
                  <a:pt x="8006006" y="297121"/>
                  <a:pt x="8006006" y="297121"/>
                </a:cubicBezTo>
                <a:cubicBezTo>
                  <a:pt x="8006006" y="318344"/>
                  <a:pt x="7997649" y="339567"/>
                  <a:pt x="8014363" y="350178"/>
                </a:cubicBezTo>
                <a:cubicBezTo>
                  <a:pt x="8031077" y="350178"/>
                  <a:pt x="8014363" y="328955"/>
                  <a:pt x="8022720" y="318344"/>
                </a:cubicBezTo>
                <a:cubicBezTo>
                  <a:pt x="8064505" y="328955"/>
                  <a:pt x="8114647" y="339567"/>
                  <a:pt x="8148075" y="328955"/>
                </a:cubicBezTo>
                <a:cubicBezTo>
                  <a:pt x="8164789" y="350178"/>
                  <a:pt x="8164789" y="350178"/>
                  <a:pt x="8164789" y="350178"/>
                </a:cubicBezTo>
                <a:cubicBezTo>
                  <a:pt x="8164789" y="360789"/>
                  <a:pt x="8156432" y="360789"/>
                  <a:pt x="8164789" y="371401"/>
                </a:cubicBezTo>
                <a:cubicBezTo>
                  <a:pt x="8198217" y="339567"/>
                  <a:pt x="8248359" y="392624"/>
                  <a:pt x="8281787" y="371401"/>
                </a:cubicBezTo>
                <a:cubicBezTo>
                  <a:pt x="8256715" y="328955"/>
                  <a:pt x="8189860" y="360789"/>
                  <a:pt x="8164789" y="286509"/>
                </a:cubicBezTo>
                <a:cubicBezTo>
                  <a:pt x="8139718" y="286509"/>
                  <a:pt x="8139718" y="286509"/>
                  <a:pt x="8139718" y="286509"/>
                </a:cubicBezTo>
                <a:cubicBezTo>
                  <a:pt x="8139718" y="286509"/>
                  <a:pt x="8139718" y="275898"/>
                  <a:pt x="8131361" y="275898"/>
                </a:cubicBezTo>
                <a:cubicBezTo>
                  <a:pt x="8331929" y="297121"/>
                  <a:pt x="8507425" y="360789"/>
                  <a:pt x="8699636" y="424458"/>
                </a:cubicBezTo>
                <a:cubicBezTo>
                  <a:pt x="8682922" y="413847"/>
                  <a:pt x="8641137" y="413847"/>
                  <a:pt x="8624423" y="424458"/>
                </a:cubicBezTo>
                <a:cubicBezTo>
                  <a:pt x="8666208" y="445681"/>
                  <a:pt x="8716350" y="445681"/>
                  <a:pt x="8749778" y="498738"/>
                </a:cubicBezTo>
                <a:cubicBezTo>
                  <a:pt x="8749778" y="456292"/>
                  <a:pt x="8783206" y="498738"/>
                  <a:pt x="8791563" y="477515"/>
                </a:cubicBezTo>
                <a:cubicBezTo>
                  <a:pt x="8783206" y="498738"/>
                  <a:pt x="8783206" y="498738"/>
                  <a:pt x="8783206" y="498738"/>
                </a:cubicBezTo>
                <a:cubicBezTo>
                  <a:pt x="8791563" y="519961"/>
                  <a:pt x="8824991" y="519961"/>
                  <a:pt x="8841705" y="519961"/>
                </a:cubicBezTo>
                <a:cubicBezTo>
                  <a:pt x="8916918" y="541184"/>
                  <a:pt x="8958703" y="583630"/>
                  <a:pt x="9017202" y="583630"/>
                </a:cubicBezTo>
                <a:cubicBezTo>
                  <a:pt x="9017202" y="626076"/>
                  <a:pt x="9058987" y="604853"/>
                  <a:pt x="9075701" y="626076"/>
                </a:cubicBezTo>
                <a:cubicBezTo>
                  <a:pt x="9100772" y="626076"/>
                  <a:pt x="9100772" y="594241"/>
                  <a:pt x="9134200" y="615464"/>
                </a:cubicBezTo>
                <a:cubicBezTo>
                  <a:pt x="9100772" y="668521"/>
                  <a:pt x="9184342" y="636687"/>
                  <a:pt x="9192699" y="689744"/>
                </a:cubicBezTo>
                <a:cubicBezTo>
                  <a:pt x="9084058" y="636687"/>
                  <a:pt x="8916918" y="562407"/>
                  <a:pt x="8766492" y="541184"/>
                </a:cubicBezTo>
                <a:cubicBezTo>
                  <a:pt x="8783206" y="583630"/>
                  <a:pt x="8783206" y="583630"/>
                  <a:pt x="8783206" y="583630"/>
                </a:cubicBezTo>
                <a:cubicBezTo>
                  <a:pt x="8774849" y="583630"/>
                  <a:pt x="8766492" y="583630"/>
                  <a:pt x="8758135" y="583630"/>
                </a:cubicBezTo>
                <a:cubicBezTo>
                  <a:pt x="8749778" y="583630"/>
                  <a:pt x="8749778" y="583630"/>
                  <a:pt x="8749778" y="583630"/>
                </a:cubicBezTo>
                <a:cubicBezTo>
                  <a:pt x="8791563" y="626076"/>
                  <a:pt x="8866776" y="615464"/>
                  <a:pt x="8908561" y="657910"/>
                </a:cubicBezTo>
                <a:cubicBezTo>
                  <a:pt x="8975417" y="626076"/>
                  <a:pt x="9033916" y="753413"/>
                  <a:pt x="9100772" y="689744"/>
                </a:cubicBezTo>
                <a:cubicBezTo>
                  <a:pt x="9084058" y="700356"/>
                  <a:pt x="9084058" y="700356"/>
                  <a:pt x="9084058" y="700356"/>
                </a:cubicBezTo>
                <a:cubicBezTo>
                  <a:pt x="9226127" y="764024"/>
                  <a:pt x="9226127" y="764024"/>
                  <a:pt x="9226127" y="764024"/>
                </a:cubicBezTo>
                <a:cubicBezTo>
                  <a:pt x="9134200" y="732190"/>
                  <a:pt x="9033916" y="742801"/>
                  <a:pt x="8933632" y="700356"/>
                </a:cubicBezTo>
                <a:cubicBezTo>
                  <a:pt x="8916918" y="721579"/>
                  <a:pt x="8916918" y="721579"/>
                  <a:pt x="8916918" y="721579"/>
                </a:cubicBezTo>
                <a:cubicBezTo>
                  <a:pt x="9067344" y="764024"/>
                  <a:pt x="9217770" y="870139"/>
                  <a:pt x="9351482" y="880750"/>
                </a:cubicBezTo>
                <a:cubicBezTo>
                  <a:pt x="9351482" y="901973"/>
                  <a:pt x="9351482" y="901973"/>
                  <a:pt x="9351482" y="901973"/>
                </a:cubicBezTo>
                <a:cubicBezTo>
                  <a:pt x="9259555" y="880750"/>
                  <a:pt x="9175985" y="838304"/>
                  <a:pt x="9084058" y="817082"/>
                </a:cubicBezTo>
                <a:cubicBezTo>
                  <a:pt x="9067344" y="838304"/>
                  <a:pt x="9067344" y="838304"/>
                  <a:pt x="9067344" y="838304"/>
                </a:cubicBezTo>
                <a:cubicBezTo>
                  <a:pt x="9510265" y="997476"/>
                  <a:pt x="9510265" y="997476"/>
                  <a:pt x="9510265" y="997476"/>
                </a:cubicBezTo>
                <a:cubicBezTo>
                  <a:pt x="9552050" y="976253"/>
                  <a:pt x="9552050" y="976253"/>
                  <a:pt x="9552050" y="976253"/>
                </a:cubicBezTo>
                <a:cubicBezTo>
                  <a:pt x="9535336" y="997476"/>
                  <a:pt x="9535336" y="997476"/>
                  <a:pt x="9535336" y="997476"/>
                </a:cubicBezTo>
                <a:cubicBezTo>
                  <a:pt x="9585478" y="1018699"/>
                  <a:pt x="9635620" y="1061145"/>
                  <a:pt x="9694119" y="1061145"/>
                </a:cubicBezTo>
                <a:cubicBezTo>
                  <a:pt x="9694119" y="1114202"/>
                  <a:pt x="9744261" y="1071756"/>
                  <a:pt x="9752618" y="1114202"/>
                </a:cubicBezTo>
                <a:cubicBezTo>
                  <a:pt x="9769332" y="1092979"/>
                  <a:pt x="9769332" y="1092979"/>
                  <a:pt x="9769332" y="1092979"/>
                </a:cubicBezTo>
                <a:cubicBezTo>
                  <a:pt x="9752618" y="1050533"/>
                  <a:pt x="9710833" y="1061145"/>
                  <a:pt x="9685762" y="1029310"/>
                </a:cubicBezTo>
                <a:cubicBezTo>
                  <a:pt x="9735904" y="1018699"/>
                  <a:pt x="9777689" y="1092979"/>
                  <a:pt x="9827831" y="1103590"/>
                </a:cubicBezTo>
                <a:cubicBezTo>
                  <a:pt x="9819474" y="1103590"/>
                  <a:pt x="9802760" y="1114202"/>
                  <a:pt x="9794403" y="1124813"/>
                </a:cubicBezTo>
                <a:cubicBezTo>
                  <a:pt x="9836188" y="1135425"/>
                  <a:pt x="9844545" y="1146036"/>
                  <a:pt x="9894687" y="1135425"/>
                </a:cubicBezTo>
                <a:cubicBezTo>
                  <a:pt x="9903044" y="1146036"/>
                  <a:pt x="9869616" y="1156648"/>
                  <a:pt x="9894687" y="1177871"/>
                </a:cubicBezTo>
                <a:cubicBezTo>
                  <a:pt x="9919758" y="1146036"/>
                  <a:pt x="9949530" y="1161954"/>
                  <a:pt x="9976951" y="1171902"/>
                </a:cubicBezTo>
                <a:lnTo>
                  <a:pt x="10002064" y="1177585"/>
                </a:lnTo>
                <a:lnTo>
                  <a:pt x="10001239" y="1181850"/>
                </a:lnTo>
                <a:cubicBezTo>
                  <a:pt x="9999150" y="1191135"/>
                  <a:pt x="9994971" y="1204399"/>
                  <a:pt x="9986614" y="1209705"/>
                </a:cubicBezTo>
                <a:cubicBezTo>
                  <a:pt x="10220610" y="1326431"/>
                  <a:pt x="10220610" y="1326431"/>
                  <a:pt x="10220610" y="1326431"/>
                </a:cubicBezTo>
                <a:cubicBezTo>
                  <a:pt x="10228967" y="1347654"/>
                  <a:pt x="10187182" y="1326431"/>
                  <a:pt x="10187182" y="1326431"/>
                </a:cubicBezTo>
                <a:cubicBezTo>
                  <a:pt x="10203896" y="1368877"/>
                  <a:pt x="10245681" y="1368877"/>
                  <a:pt x="10270752" y="1390099"/>
                </a:cubicBezTo>
                <a:cubicBezTo>
                  <a:pt x="10279109" y="1390099"/>
                  <a:pt x="10279109" y="1379488"/>
                  <a:pt x="10279109" y="1368877"/>
                </a:cubicBezTo>
                <a:cubicBezTo>
                  <a:pt x="10320894" y="1368877"/>
                  <a:pt x="10270752" y="1400711"/>
                  <a:pt x="10304180" y="1421934"/>
                </a:cubicBezTo>
                <a:cubicBezTo>
                  <a:pt x="10337608" y="1390099"/>
                  <a:pt x="10337608" y="1390099"/>
                  <a:pt x="10337608" y="1390099"/>
                </a:cubicBezTo>
                <a:cubicBezTo>
                  <a:pt x="10329251" y="1368877"/>
                  <a:pt x="10329251" y="1368877"/>
                  <a:pt x="10329251" y="1368877"/>
                </a:cubicBezTo>
                <a:cubicBezTo>
                  <a:pt x="10354322" y="1400711"/>
                  <a:pt x="10354322" y="1400711"/>
                  <a:pt x="10354322" y="1400711"/>
                </a:cubicBezTo>
                <a:cubicBezTo>
                  <a:pt x="10337608" y="1421934"/>
                  <a:pt x="10312537" y="1390099"/>
                  <a:pt x="10320894" y="1432545"/>
                </a:cubicBezTo>
                <a:cubicBezTo>
                  <a:pt x="10371036" y="1443157"/>
                  <a:pt x="10421178" y="1517437"/>
                  <a:pt x="10462963" y="1496214"/>
                </a:cubicBezTo>
                <a:cubicBezTo>
                  <a:pt x="10471320" y="1538660"/>
                  <a:pt x="10504748" y="1549271"/>
                  <a:pt x="10538176" y="1559883"/>
                </a:cubicBezTo>
                <a:cubicBezTo>
                  <a:pt x="10889170" y="1750889"/>
                  <a:pt x="10889170" y="1750889"/>
                  <a:pt x="10889170" y="1750889"/>
                </a:cubicBezTo>
                <a:cubicBezTo>
                  <a:pt x="10905884" y="1750889"/>
                  <a:pt x="10880813" y="1782723"/>
                  <a:pt x="10905884" y="1793334"/>
                </a:cubicBezTo>
                <a:cubicBezTo>
                  <a:pt x="10914241" y="1772111"/>
                  <a:pt x="10939312" y="1772111"/>
                  <a:pt x="10956026" y="1782723"/>
                </a:cubicBezTo>
                <a:cubicBezTo>
                  <a:pt x="10964383" y="1825169"/>
                  <a:pt x="10964383" y="1825169"/>
                  <a:pt x="10964383" y="1825169"/>
                </a:cubicBezTo>
                <a:cubicBezTo>
                  <a:pt x="10989454" y="1814557"/>
                  <a:pt x="10989454" y="1814557"/>
                  <a:pt x="10989454" y="1814557"/>
                </a:cubicBezTo>
                <a:cubicBezTo>
                  <a:pt x="10989454" y="1825169"/>
                  <a:pt x="10989454" y="1825169"/>
                  <a:pt x="10989454" y="1825169"/>
                </a:cubicBezTo>
                <a:cubicBezTo>
                  <a:pt x="11089738" y="1888837"/>
                  <a:pt x="11173308" y="1984340"/>
                  <a:pt x="11281949" y="2005563"/>
                </a:cubicBezTo>
                <a:cubicBezTo>
                  <a:pt x="11298663" y="2069232"/>
                  <a:pt x="11407304" y="2111678"/>
                  <a:pt x="11465803" y="2154123"/>
                </a:cubicBezTo>
                <a:cubicBezTo>
                  <a:pt x="11390590" y="2143512"/>
                  <a:pt x="11307020" y="2026786"/>
                  <a:pt x="11223450" y="2090455"/>
                </a:cubicBezTo>
                <a:cubicBezTo>
                  <a:pt x="11215093" y="2069232"/>
                  <a:pt x="11215093" y="2069232"/>
                  <a:pt x="11215093" y="2069232"/>
                </a:cubicBezTo>
                <a:cubicBezTo>
                  <a:pt x="11223450" y="2069232"/>
                  <a:pt x="11231807" y="2090455"/>
                  <a:pt x="11240164" y="2079843"/>
                </a:cubicBezTo>
                <a:cubicBezTo>
                  <a:pt x="11256878" y="2069232"/>
                  <a:pt x="11256878" y="2069232"/>
                  <a:pt x="11256878" y="2069232"/>
                </a:cubicBezTo>
                <a:cubicBezTo>
                  <a:pt x="11190022" y="2026786"/>
                  <a:pt x="11123166" y="1963117"/>
                  <a:pt x="11047953" y="1931283"/>
                </a:cubicBezTo>
                <a:cubicBezTo>
                  <a:pt x="11039596" y="1952506"/>
                  <a:pt x="11039596" y="1952506"/>
                  <a:pt x="11039596" y="1952506"/>
                </a:cubicBezTo>
                <a:cubicBezTo>
                  <a:pt x="11073024" y="2069232"/>
                  <a:pt x="11215093" y="2069232"/>
                  <a:pt x="11256878" y="2154123"/>
                </a:cubicBezTo>
                <a:cubicBezTo>
                  <a:pt x="11465803" y="2281461"/>
                  <a:pt x="11465803" y="2281461"/>
                  <a:pt x="11465803" y="2281461"/>
                </a:cubicBezTo>
                <a:cubicBezTo>
                  <a:pt x="11398947" y="2281461"/>
                  <a:pt x="11298663" y="2217792"/>
                  <a:pt x="11223450" y="2207181"/>
                </a:cubicBezTo>
                <a:cubicBezTo>
                  <a:pt x="11089738" y="2239015"/>
                  <a:pt x="10956026" y="2132901"/>
                  <a:pt x="10813957" y="2101066"/>
                </a:cubicBezTo>
                <a:cubicBezTo>
                  <a:pt x="10772172" y="2164735"/>
                  <a:pt x="10780529" y="2048009"/>
                  <a:pt x="10730387" y="2090455"/>
                </a:cubicBezTo>
                <a:cubicBezTo>
                  <a:pt x="10688602" y="2058620"/>
                  <a:pt x="10621746" y="2026786"/>
                  <a:pt x="10571604" y="2037398"/>
                </a:cubicBezTo>
                <a:cubicBezTo>
                  <a:pt x="10571604" y="2154123"/>
                  <a:pt x="10722030" y="2154123"/>
                  <a:pt x="10805600" y="2217792"/>
                </a:cubicBezTo>
                <a:cubicBezTo>
                  <a:pt x="10696959" y="2175346"/>
                  <a:pt x="10579961" y="2101066"/>
                  <a:pt x="10462963" y="2090455"/>
                </a:cubicBezTo>
                <a:cubicBezTo>
                  <a:pt x="10454606" y="2037398"/>
                  <a:pt x="10379393" y="2090455"/>
                  <a:pt x="10387750" y="2037398"/>
                </a:cubicBezTo>
                <a:cubicBezTo>
                  <a:pt x="10379393" y="2037398"/>
                  <a:pt x="10354322" y="2037398"/>
                  <a:pt x="10337608" y="2026786"/>
                </a:cubicBezTo>
                <a:cubicBezTo>
                  <a:pt x="10404464" y="2122289"/>
                  <a:pt x="10529819" y="2164735"/>
                  <a:pt x="10605032" y="2228404"/>
                </a:cubicBezTo>
                <a:cubicBezTo>
                  <a:pt x="10571604" y="2228404"/>
                  <a:pt x="10571604" y="2228404"/>
                  <a:pt x="10571604" y="2228404"/>
                </a:cubicBezTo>
                <a:cubicBezTo>
                  <a:pt x="10529819" y="2207181"/>
                  <a:pt x="10496391" y="2196569"/>
                  <a:pt x="10471320" y="2175346"/>
                </a:cubicBezTo>
                <a:cubicBezTo>
                  <a:pt x="10429535" y="2185958"/>
                  <a:pt x="10396107" y="2132901"/>
                  <a:pt x="10354322" y="2154123"/>
                </a:cubicBezTo>
                <a:cubicBezTo>
                  <a:pt x="10387750" y="2177999"/>
                  <a:pt x="10412821" y="2195906"/>
                  <a:pt x="10431624" y="2209336"/>
                </a:cubicBezTo>
                <a:lnTo>
                  <a:pt x="10462230" y="2231196"/>
                </a:lnTo>
                <a:lnTo>
                  <a:pt x="10458132" y="2246808"/>
                </a:lnTo>
                <a:cubicBezTo>
                  <a:pt x="10454606" y="2260238"/>
                  <a:pt x="10454606" y="2260238"/>
                  <a:pt x="10454606" y="2260238"/>
                </a:cubicBezTo>
                <a:cubicBezTo>
                  <a:pt x="10304180" y="2196569"/>
                  <a:pt x="10304180" y="2196569"/>
                  <a:pt x="10304180" y="2196569"/>
                </a:cubicBezTo>
                <a:cubicBezTo>
                  <a:pt x="10279109" y="2239015"/>
                  <a:pt x="10254038" y="2185958"/>
                  <a:pt x="10237324" y="2175346"/>
                </a:cubicBezTo>
                <a:cubicBezTo>
                  <a:pt x="10220610" y="2207181"/>
                  <a:pt x="10220610" y="2207181"/>
                  <a:pt x="10220610" y="2207181"/>
                </a:cubicBezTo>
                <a:cubicBezTo>
                  <a:pt x="9953186" y="2111678"/>
                  <a:pt x="9953186" y="2111678"/>
                  <a:pt x="9953186" y="2111678"/>
                </a:cubicBezTo>
                <a:cubicBezTo>
                  <a:pt x="9919758" y="2154123"/>
                  <a:pt x="9919758" y="2154123"/>
                  <a:pt x="9919758" y="2154123"/>
                </a:cubicBezTo>
                <a:cubicBezTo>
                  <a:pt x="9786046" y="2101066"/>
                  <a:pt x="9652334" y="2016175"/>
                  <a:pt x="9501908" y="1984340"/>
                </a:cubicBezTo>
                <a:cubicBezTo>
                  <a:pt x="9485194" y="2005563"/>
                  <a:pt x="9485194" y="2005563"/>
                  <a:pt x="9485194" y="2005563"/>
                </a:cubicBezTo>
                <a:cubicBezTo>
                  <a:pt x="9577121" y="2058620"/>
                  <a:pt x="9685762" y="2101066"/>
                  <a:pt x="9777689" y="2154123"/>
                </a:cubicBezTo>
                <a:cubicBezTo>
                  <a:pt x="9752618" y="2154123"/>
                  <a:pt x="9702476" y="2154123"/>
                  <a:pt x="9669048" y="2111678"/>
                </a:cubicBezTo>
                <a:cubicBezTo>
                  <a:pt x="9669048" y="2122289"/>
                  <a:pt x="9669048" y="2122289"/>
                  <a:pt x="9669048" y="2122289"/>
                </a:cubicBezTo>
                <a:cubicBezTo>
                  <a:pt x="9685762" y="2154123"/>
                  <a:pt x="9685762" y="2154123"/>
                  <a:pt x="9685762" y="2154123"/>
                </a:cubicBezTo>
                <a:cubicBezTo>
                  <a:pt x="9669048" y="2154123"/>
                  <a:pt x="9652334" y="2143512"/>
                  <a:pt x="9635620" y="2132901"/>
                </a:cubicBezTo>
                <a:cubicBezTo>
                  <a:pt x="9660691" y="2122289"/>
                  <a:pt x="9660691" y="2122289"/>
                  <a:pt x="9660691" y="2122289"/>
                </a:cubicBezTo>
                <a:cubicBezTo>
                  <a:pt x="9635620" y="2101066"/>
                  <a:pt x="9635620" y="2101066"/>
                  <a:pt x="9635620" y="2101066"/>
                </a:cubicBezTo>
                <a:cubicBezTo>
                  <a:pt x="9610549" y="2122289"/>
                  <a:pt x="9610549" y="2122289"/>
                  <a:pt x="9610549" y="2122289"/>
                </a:cubicBezTo>
                <a:cubicBezTo>
                  <a:pt x="9451766" y="2101066"/>
                  <a:pt x="9318054" y="1963117"/>
                  <a:pt x="9142557" y="1973729"/>
                </a:cubicBezTo>
                <a:cubicBezTo>
                  <a:pt x="9025559" y="1963117"/>
                  <a:pt x="8908561" y="1857003"/>
                  <a:pt x="8791563" y="1878226"/>
                </a:cubicBezTo>
                <a:cubicBezTo>
                  <a:pt x="8791563" y="1888837"/>
                  <a:pt x="8791563" y="1888837"/>
                  <a:pt x="8791563" y="1888837"/>
                </a:cubicBezTo>
                <a:cubicBezTo>
                  <a:pt x="8783206" y="1825169"/>
                  <a:pt x="8716350" y="1878226"/>
                  <a:pt x="8699636" y="1814557"/>
                </a:cubicBezTo>
                <a:cubicBezTo>
                  <a:pt x="8532496" y="1772111"/>
                  <a:pt x="8382071" y="1740277"/>
                  <a:pt x="8198217" y="1708443"/>
                </a:cubicBezTo>
                <a:cubicBezTo>
                  <a:pt x="8131361" y="1719054"/>
                  <a:pt x="8131361" y="1719054"/>
                  <a:pt x="8131361" y="1719054"/>
                </a:cubicBezTo>
                <a:cubicBezTo>
                  <a:pt x="8131361" y="1729666"/>
                  <a:pt x="8131361" y="1729666"/>
                  <a:pt x="8131361" y="1729666"/>
                </a:cubicBezTo>
                <a:cubicBezTo>
                  <a:pt x="8123004" y="1687220"/>
                  <a:pt x="8072862" y="1708443"/>
                  <a:pt x="8064505" y="1719054"/>
                </a:cubicBezTo>
                <a:cubicBezTo>
                  <a:pt x="8064505" y="1708443"/>
                  <a:pt x="8064505" y="1708443"/>
                  <a:pt x="8064505" y="1708443"/>
                </a:cubicBezTo>
                <a:cubicBezTo>
                  <a:pt x="7897365" y="1676608"/>
                  <a:pt x="7730225" y="1644774"/>
                  <a:pt x="7538014" y="1665997"/>
                </a:cubicBezTo>
                <a:cubicBezTo>
                  <a:pt x="7496229" y="1612940"/>
                  <a:pt x="7446087" y="1676608"/>
                  <a:pt x="7404302" y="1634163"/>
                </a:cubicBezTo>
                <a:cubicBezTo>
                  <a:pt x="7387588" y="1665997"/>
                  <a:pt x="7379231" y="1665997"/>
                  <a:pt x="7362517" y="1644774"/>
                </a:cubicBezTo>
                <a:cubicBezTo>
                  <a:pt x="6777527" y="1719054"/>
                  <a:pt x="6150752" y="1644774"/>
                  <a:pt x="5565762" y="1793334"/>
                </a:cubicBezTo>
                <a:cubicBezTo>
                  <a:pt x="5565762" y="1803946"/>
                  <a:pt x="5565762" y="1803946"/>
                  <a:pt x="5565762" y="1803946"/>
                </a:cubicBezTo>
                <a:cubicBezTo>
                  <a:pt x="5640975" y="1772111"/>
                  <a:pt x="5724545" y="1814557"/>
                  <a:pt x="5791401" y="1803946"/>
                </a:cubicBezTo>
                <a:cubicBezTo>
                  <a:pt x="5808115" y="1931283"/>
                  <a:pt x="5933470" y="1803946"/>
                  <a:pt x="5991969" y="1878226"/>
                </a:cubicBezTo>
                <a:cubicBezTo>
                  <a:pt x="6033754" y="1878226"/>
                  <a:pt x="6033754" y="1878226"/>
                  <a:pt x="6033754" y="1878226"/>
                </a:cubicBezTo>
                <a:cubicBezTo>
                  <a:pt x="6025397" y="1867614"/>
                  <a:pt x="6025397" y="1867614"/>
                  <a:pt x="6025397" y="1867614"/>
                </a:cubicBezTo>
                <a:cubicBezTo>
                  <a:pt x="6058825" y="1857003"/>
                  <a:pt x="6125681" y="1899449"/>
                  <a:pt x="6159109" y="1878226"/>
                </a:cubicBezTo>
                <a:cubicBezTo>
                  <a:pt x="6292821" y="1878226"/>
                  <a:pt x="6443247" y="1857003"/>
                  <a:pt x="6576959" y="1825169"/>
                </a:cubicBezTo>
                <a:cubicBezTo>
                  <a:pt x="6593673" y="1846392"/>
                  <a:pt x="6635458" y="1835780"/>
                  <a:pt x="6668886" y="1846392"/>
                </a:cubicBezTo>
                <a:cubicBezTo>
                  <a:pt x="7145235" y="1814557"/>
                  <a:pt x="7554728" y="1803946"/>
                  <a:pt x="8014363" y="1867614"/>
                </a:cubicBezTo>
                <a:cubicBezTo>
                  <a:pt x="7997649" y="1878226"/>
                  <a:pt x="7955864" y="1910060"/>
                  <a:pt x="7947507" y="1867614"/>
                </a:cubicBezTo>
                <a:cubicBezTo>
                  <a:pt x="7830509" y="1878226"/>
                  <a:pt x="7705154" y="1857003"/>
                  <a:pt x="7588156" y="1867614"/>
                </a:cubicBezTo>
                <a:cubicBezTo>
                  <a:pt x="7588156" y="1878226"/>
                  <a:pt x="7588156" y="1878226"/>
                  <a:pt x="7588156" y="1878226"/>
                </a:cubicBezTo>
                <a:cubicBezTo>
                  <a:pt x="7688440" y="1878226"/>
                  <a:pt x="7688440" y="1878226"/>
                  <a:pt x="7688440" y="1878226"/>
                </a:cubicBezTo>
                <a:cubicBezTo>
                  <a:pt x="7496229" y="1899449"/>
                  <a:pt x="7312375" y="1835780"/>
                  <a:pt x="7120164" y="1878226"/>
                </a:cubicBezTo>
                <a:cubicBezTo>
                  <a:pt x="7070022" y="1857003"/>
                  <a:pt x="7019880" y="1878226"/>
                  <a:pt x="6978095" y="1867614"/>
                </a:cubicBezTo>
                <a:cubicBezTo>
                  <a:pt x="6911239" y="1857003"/>
                  <a:pt x="6877811" y="1867614"/>
                  <a:pt x="6827669" y="1888837"/>
                </a:cubicBezTo>
                <a:cubicBezTo>
                  <a:pt x="6819312" y="1878226"/>
                  <a:pt x="6819312" y="1867614"/>
                  <a:pt x="6810955" y="1878226"/>
                </a:cubicBezTo>
                <a:cubicBezTo>
                  <a:pt x="6769170" y="1888837"/>
                  <a:pt x="6702314" y="1846392"/>
                  <a:pt x="6643815" y="1888837"/>
                </a:cubicBezTo>
                <a:cubicBezTo>
                  <a:pt x="6568602" y="1899449"/>
                  <a:pt x="6434890" y="1878226"/>
                  <a:pt x="6376391" y="1910060"/>
                </a:cubicBezTo>
                <a:cubicBezTo>
                  <a:pt x="6309535" y="1910060"/>
                  <a:pt x="6267750" y="1899449"/>
                  <a:pt x="6192537" y="1920672"/>
                </a:cubicBezTo>
                <a:cubicBezTo>
                  <a:pt x="6192537" y="1931283"/>
                  <a:pt x="6192537" y="1931283"/>
                  <a:pt x="6192537" y="1931283"/>
                </a:cubicBezTo>
                <a:cubicBezTo>
                  <a:pt x="6067182" y="1888837"/>
                  <a:pt x="5900042" y="1963117"/>
                  <a:pt x="5774687" y="1984340"/>
                </a:cubicBezTo>
                <a:cubicBezTo>
                  <a:pt x="5774687" y="1994952"/>
                  <a:pt x="5791401" y="1994952"/>
                  <a:pt x="5791401" y="1994952"/>
                </a:cubicBezTo>
                <a:cubicBezTo>
                  <a:pt x="5557405" y="2101066"/>
                  <a:pt x="5273267" y="2069232"/>
                  <a:pt x="5039271" y="2185958"/>
                </a:cubicBezTo>
                <a:cubicBezTo>
                  <a:pt x="4989129" y="2164735"/>
                  <a:pt x="4930630" y="2228404"/>
                  <a:pt x="4863774" y="2228404"/>
                </a:cubicBezTo>
                <a:cubicBezTo>
                  <a:pt x="4855417" y="2281461"/>
                  <a:pt x="4813632" y="2249626"/>
                  <a:pt x="4788561" y="2260238"/>
                </a:cubicBezTo>
                <a:cubicBezTo>
                  <a:pt x="4738419" y="2302684"/>
                  <a:pt x="4663206" y="2292072"/>
                  <a:pt x="4638135" y="2345129"/>
                </a:cubicBezTo>
                <a:cubicBezTo>
                  <a:pt x="4671563" y="2366352"/>
                  <a:pt x="4704991" y="2292072"/>
                  <a:pt x="4738419" y="2345129"/>
                </a:cubicBezTo>
                <a:cubicBezTo>
                  <a:pt x="4755133" y="2334518"/>
                  <a:pt x="4771847" y="2323907"/>
                  <a:pt x="4788561" y="2302684"/>
                </a:cubicBezTo>
                <a:cubicBezTo>
                  <a:pt x="4788561" y="2313295"/>
                  <a:pt x="4780204" y="2323907"/>
                  <a:pt x="4788561" y="2323907"/>
                </a:cubicBezTo>
                <a:cubicBezTo>
                  <a:pt x="4830346" y="2334518"/>
                  <a:pt x="4821989" y="2281461"/>
                  <a:pt x="4855417" y="2270849"/>
                </a:cubicBezTo>
                <a:cubicBezTo>
                  <a:pt x="4997486" y="2281461"/>
                  <a:pt x="5114484" y="2196569"/>
                  <a:pt x="5256553" y="2175346"/>
                </a:cubicBezTo>
                <a:cubicBezTo>
                  <a:pt x="5331766" y="2167388"/>
                  <a:pt x="5416381" y="2147491"/>
                  <a:pt x="5492769" y="2115657"/>
                </a:cubicBezTo>
                <a:lnTo>
                  <a:pt x="5514944" y="2104777"/>
                </a:lnTo>
                <a:lnTo>
                  <a:pt x="5507263" y="2111678"/>
                </a:lnTo>
                <a:cubicBezTo>
                  <a:pt x="5874971" y="2058620"/>
                  <a:pt x="6242679" y="2048009"/>
                  <a:pt x="6602030" y="2026786"/>
                </a:cubicBezTo>
                <a:cubicBezTo>
                  <a:pt x="6618744" y="2016175"/>
                  <a:pt x="6643815" y="1984340"/>
                  <a:pt x="6652172" y="2026786"/>
                </a:cubicBezTo>
                <a:cubicBezTo>
                  <a:pt x="6911239" y="1952506"/>
                  <a:pt x="7170306" y="1994952"/>
                  <a:pt x="7429373" y="2026786"/>
                </a:cubicBezTo>
                <a:cubicBezTo>
                  <a:pt x="7462801" y="2048009"/>
                  <a:pt x="7496229" y="2048009"/>
                  <a:pt x="7546371" y="2048009"/>
                </a:cubicBezTo>
                <a:cubicBezTo>
                  <a:pt x="7546371" y="2069232"/>
                  <a:pt x="7546371" y="2069232"/>
                  <a:pt x="7546371" y="2069232"/>
                </a:cubicBezTo>
                <a:cubicBezTo>
                  <a:pt x="7471158" y="2058620"/>
                  <a:pt x="7421016" y="2079843"/>
                  <a:pt x="7362517" y="2048009"/>
                </a:cubicBezTo>
                <a:cubicBezTo>
                  <a:pt x="7228805" y="2037398"/>
                  <a:pt x="7078379" y="2079843"/>
                  <a:pt x="6961381" y="2005563"/>
                </a:cubicBezTo>
                <a:cubicBezTo>
                  <a:pt x="6927953" y="2026786"/>
                  <a:pt x="6861097" y="2016175"/>
                  <a:pt x="6836026" y="2048009"/>
                </a:cubicBezTo>
                <a:cubicBezTo>
                  <a:pt x="6794241" y="2090455"/>
                  <a:pt x="6744099" y="2005563"/>
                  <a:pt x="6744099" y="2090455"/>
                </a:cubicBezTo>
                <a:cubicBezTo>
                  <a:pt x="6493389" y="2079843"/>
                  <a:pt x="6276107" y="2111678"/>
                  <a:pt x="6042111" y="2132901"/>
                </a:cubicBezTo>
                <a:cubicBezTo>
                  <a:pt x="6042111" y="2143512"/>
                  <a:pt x="6050468" y="2154123"/>
                  <a:pt x="6058825" y="2154123"/>
                </a:cubicBezTo>
                <a:cubicBezTo>
                  <a:pt x="6376391" y="2143512"/>
                  <a:pt x="6735742" y="2122289"/>
                  <a:pt x="7053308" y="2111678"/>
                </a:cubicBezTo>
                <a:cubicBezTo>
                  <a:pt x="6969738" y="2154123"/>
                  <a:pt x="6969738" y="2154123"/>
                  <a:pt x="6969738" y="2154123"/>
                </a:cubicBezTo>
                <a:cubicBezTo>
                  <a:pt x="6560245" y="2122289"/>
                  <a:pt x="6242679" y="2196569"/>
                  <a:pt x="5799758" y="2228404"/>
                </a:cubicBezTo>
                <a:cubicBezTo>
                  <a:pt x="5774687" y="2154123"/>
                  <a:pt x="5732902" y="2217792"/>
                  <a:pt x="5682760" y="2217792"/>
                </a:cubicBezTo>
                <a:cubicBezTo>
                  <a:pt x="5632618" y="2196569"/>
                  <a:pt x="5582476" y="2239015"/>
                  <a:pt x="5523977" y="2239015"/>
                </a:cubicBezTo>
                <a:cubicBezTo>
                  <a:pt x="5557405" y="2260238"/>
                  <a:pt x="5557405" y="2260238"/>
                  <a:pt x="5557405" y="2260238"/>
                </a:cubicBezTo>
                <a:cubicBezTo>
                  <a:pt x="5498906" y="2323907"/>
                  <a:pt x="5423693" y="2260238"/>
                  <a:pt x="5348480" y="2302684"/>
                </a:cubicBezTo>
                <a:cubicBezTo>
                  <a:pt x="5264910" y="2323907"/>
                  <a:pt x="5172983" y="2323907"/>
                  <a:pt x="5106127" y="2366352"/>
                </a:cubicBezTo>
                <a:cubicBezTo>
                  <a:pt x="5172983" y="2376964"/>
                  <a:pt x="5172983" y="2376964"/>
                  <a:pt x="5172983" y="2376964"/>
                </a:cubicBezTo>
                <a:cubicBezTo>
                  <a:pt x="5164626" y="2398187"/>
                  <a:pt x="5164626" y="2398187"/>
                  <a:pt x="5164626" y="2398187"/>
                </a:cubicBezTo>
                <a:cubicBezTo>
                  <a:pt x="5139555" y="2345129"/>
                  <a:pt x="5131198" y="2408798"/>
                  <a:pt x="5106127" y="2408798"/>
                </a:cubicBezTo>
                <a:cubicBezTo>
                  <a:pt x="5139555" y="2440632"/>
                  <a:pt x="5189697" y="2408798"/>
                  <a:pt x="5223125" y="2408798"/>
                </a:cubicBezTo>
                <a:cubicBezTo>
                  <a:pt x="5081056" y="2472467"/>
                  <a:pt x="4905559" y="2483078"/>
                  <a:pt x="4738419" y="2557358"/>
                </a:cubicBezTo>
                <a:cubicBezTo>
                  <a:pt x="4838703" y="2578581"/>
                  <a:pt x="4938987" y="2493690"/>
                  <a:pt x="5022557" y="2525524"/>
                </a:cubicBezTo>
                <a:cubicBezTo>
                  <a:pt x="4888845" y="2621027"/>
                  <a:pt x="4721705" y="2621027"/>
                  <a:pt x="4596350" y="2737753"/>
                </a:cubicBezTo>
                <a:cubicBezTo>
                  <a:pt x="4796918" y="2716530"/>
                  <a:pt x="5005843" y="2642250"/>
                  <a:pt x="5223125" y="2599804"/>
                </a:cubicBezTo>
                <a:cubicBezTo>
                  <a:pt x="5097770" y="2663473"/>
                  <a:pt x="4913916" y="2705919"/>
                  <a:pt x="4763490" y="2737753"/>
                </a:cubicBezTo>
                <a:cubicBezTo>
                  <a:pt x="4713348" y="2769587"/>
                  <a:pt x="4638135" y="2758976"/>
                  <a:pt x="4587993" y="2812033"/>
                </a:cubicBezTo>
                <a:cubicBezTo>
                  <a:pt x="4587993" y="2801422"/>
                  <a:pt x="4587993" y="2801422"/>
                  <a:pt x="4587993" y="2801422"/>
                </a:cubicBezTo>
                <a:cubicBezTo>
                  <a:pt x="4512780" y="2822644"/>
                  <a:pt x="4420853" y="2812033"/>
                  <a:pt x="4353997" y="2896925"/>
                </a:cubicBezTo>
                <a:cubicBezTo>
                  <a:pt x="4328926" y="2854479"/>
                  <a:pt x="4295498" y="2896925"/>
                  <a:pt x="4253713" y="2886313"/>
                </a:cubicBezTo>
                <a:cubicBezTo>
                  <a:pt x="4228642" y="2949982"/>
                  <a:pt x="4186857" y="2875702"/>
                  <a:pt x="4161786" y="2939370"/>
                </a:cubicBezTo>
                <a:cubicBezTo>
                  <a:pt x="4145072" y="2875702"/>
                  <a:pt x="4086573" y="2949982"/>
                  <a:pt x="4053145" y="2918147"/>
                </a:cubicBezTo>
                <a:cubicBezTo>
                  <a:pt x="3769007" y="3013650"/>
                  <a:pt x="3476512" y="3098542"/>
                  <a:pt x="3200731" y="3257714"/>
                </a:cubicBezTo>
                <a:cubicBezTo>
                  <a:pt x="3000163" y="3331994"/>
                  <a:pt x="2774524" y="3427497"/>
                  <a:pt x="2599027" y="3607891"/>
                </a:cubicBezTo>
                <a:cubicBezTo>
                  <a:pt x="2498743" y="3607891"/>
                  <a:pt x="2482029" y="3756452"/>
                  <a:pt x="2390102" y="3767063"/>
                </a:cubicBezTo>
                <a:cubicBezTo>
                  <a:pt x="2208337" y="3862566"/>
                  <a:pt x="2035974" y="3975976"/>
                  <a:pt x="1858910" y="4084909"/>
                </a:cubicBezTo>
                <a:lnTo>
                  <a:pt x="1742672" y="4154081"/>
                </a:lnTo>
                <a:lnTo>
                  <a:pt x="1787353" y="4114588"/>
                </a:lnTo>
                <a:cubicBezTo>
                  <a:pt x="1819737" y="4082754"/>
                  <a:pt x="1851076" y="4048267"/>
                  <a:pt x="1888682" y="4021738"/>
                </a:cubicBezTo>
                <a:cubicBezTo>
                  <a:pt x="2064179" y="3883789"/>
                  <a:pt x="2256390" y="3788286"/>
                  <a:pt x="2431887" y="3671560"/>
                </a:cubicBezTo>
                <a:cubicBezTo>
                  <a:pt x="2181177" y="3777674"/>
                  <a:pt x="1922110" y="3883789"/>
                  <a:pt x="1688114" y="4064183"/>
                </a:cubicBezTo>
                <a:cubicBezTo>
                  <a:pt x="1821826" y="3947458"/>
                  <a:pt x="1963895" y="3873177"/>
                  <a:pt x="2105964" y="3767063"/>
                </a:cubicBezTo>
                <a:cubicBezTo>
                  <a:pt x="1963895" y="3777674"/>
                  <a:pt x="1846897" y="3915623"/>
                  <a:pt x="1721542" y="3958069"/>
                </a:cubicBezTo>
                <a:cubicBezTo>
                  <a:pt x="1683936" y="4013779"/>
                  <a:pt x="1646329" y="3985924"/>
                  <a:pt x="1605197" y="3999852"/>
                </a:cubicBezTo>
                <a:lnTo>
                  <a:pt x="1585510" y="4010249"/>
                </a:lnTo>
                <a:lnTo>
                  <a:pt x="1659371" y="3938504"/>
                </a:lnTo>
                <a:cubicBezTo>
                  <a:pt x="1890510" y="3731913"/>
                  <a:pt x="2159240" y="3606565"/>
                  <a:pt x="2415173" y="3448720"/>
                </a:cubicBezTo>
                <a:cubicBezTo>
                  <a:pt x="2423530" y="3427497"/>
                  <a:pt x="2440244" y="3427497"/>
                  <a:pt x="2431887" y="3406274"/>
                </a:cubicBezTo>
                <a:cubicBezTo>
                  <a:pt x="2381745" y="3406274"/>
                  <a:pt x="2339960" y="3480554"/>
                  <a:pt x="2289818" y="3501777"/>
                </a:cubicBezTo>
                <a:cubicBezTo>
                  <a:pt x="2181177" y="3512388"/>
                  <a:pt x="2072536" y="3650337"/>
                  <a:pt x="1972252" y="3671560"/>
                </a:cubicBezTo>
                <a:cubicBezTo>
                  <a:pt x="2072536" y="3597280"/>
                  <a:pt x="2072536" y="3597280"/>
                  <a:pt x="2072536" y="3597280"/>
                </a:cubicBezTo>
                <a:cubicBezTo>
                  <a:pt x="1972252" y="3639726"/>
                  <a:pt x="1855254" y="3703394"/>
                  <a:pt x="1754970" y="3788286"/>
                </a:cubicBezTo>
                <a:cubicBezTo>
                  <a:pt x="1729899" y="3830732"/>
                  <a:pt x="1679757" y="3798897"/>
                  <a:pt x="1663043" y="3841343"/>
                </a:cubicBezTo>
                <a:cubicBezTo>
                  <a:pt x="1646329" y="3841343"/>
                  <a:pt x="1646329" y="3841343"/>
                  <a:pt x="1646329" y="3841343"/>
                </a:cubicBezTo>
                <a:cubicBezTo>
                  <a:pt x="1654686" y="3830732"/>
                  <a:pt x="1671400" y="3830732"/>
                  <a:pt x="1671400" y="3809509"/>
                </a:cubicBezTo>
                <a:cubicBezTo>
                  <a:pt x="1604544" y="3767063"/>
                  <a:pt x="1646329" y="3915623"/>
                  <a:pt x="1571116" y="3862566"/>
                </a:cubicBezTo>
                <a:cubicBezTo>
                  <a:pt x="1537688" y="3851955"/>
                  <a:pt x="1504260" y="3873177"/>
                  <a:pt x="1479189" y="3905012"/>
                </a:cubicBezTo>
                <a:cubicBezTo>
                  <a:pt x="1479189" y="3915623"/>
                  <a:pt x="1479189" y="3915623"/>
                  <a:pt x="1479189" y="3915623"/>
                </a:cubicBezTo>
                <a:cubicBezTo>
                  <a:pt x="1520974" y="3915623"/>
                  <a:pt x="1520974" y="3915623"/>
                  <a:pt x="1520974" y="3915623"/>
                </a:cubicBezTo>
                <a:cubicBezTo>
                  <a:pt x="1512617" y="3926235"/>
                  <a:pt x="1504260" y="3936846"/>
                  <a:pt x="1487546" y="3936846"/>
                </a:cubicBezTo>
                <a:cubicBezTo>
                  <a:pt x="1320406" y="4127852"/>
                  <a:pt x="1069696" y="4361304"/>
                  <a:pt x="844057" y="4509864"/>
                </a:cubicBezTo>
                <a:cubicBezTo>
                  <a:pt x="1052982" y="4329470"/>
                  <a:pt x="1270264" y="4170298"/>
                  <a:pt x="1454118" y="3936846"/>
                </a:cubicBezTo>
                <a:cubicBezTo>
                  <a:pt x="1370548" y="3979292"/>
                  <a:pt x="1295335" y="4074795"/>
                  <a:pt x="1211765" y="4149075"/>
                </a:cubicBezTo>
                <a:cubicBezTo>
                  <a:pt x="1261907" y="4053572"/>
                  <a:pt x="1378905" y="3989903"/>
                  <a:pt x="1420690" y="3883789"/>
                </a:cubicBezTo>
                <a:cubicBezTo>
                  <a:pt x="1395619" y="3873177"/>
                  <a:pt x="1353834" y="3883789"/>
                  <a:pt x="1328763" y="3905012"/>
                </a:cubicBezTo>
                <a:cubicBezTo>
                  <a:pt x="1395619" y="3841343"/>
                  <a:pt x="1479189" y="3798897"/>
                  <a:pt x="1529331" y="3703394"/>
                </a:cubicBezTo>
                <a:cubicBezTo>
                  <a:pt x="1479189" y="3682171"/>
                  <a:pt x="1437404" y="3777674"/>
                  <a:pt x="1395619" y="3809509"/>
                </a:cubicBezTo>
                <a:cubicBezTo>
                  <a:pt x="1378905" y="3809509"/>
                  <a:pt x="1378905" y="3809509"/>
                  <a:pt x="1378905" y="3809509"/>
                </a:cubicBezTo>
                <a:cubicBezTo>
                  <a:pt x="1412333" y="3745840"/>
                  <a:pt x="1470832" y="3714006"/>
                  <a:pt x="1512617" y="3671560"/>
                </a:cubicBezTo>
                <a:cubicBezTo>
                  <a:pt x="1479189" y="3629114"/>
                  <a:pt x="1429047" y="3756452"/>
                  <a:pt x="1412333" y="3660949"/>
                </a:cubicBezTo>
                <a:cubicBezTo>
                  <a:pt x="1270264" y="3714006"/>
                  <a:pt x="1153266" y="3830732"/>
                  <a:pt x="1027911" y="3926235"/>
                </a:cubicBezTo>
                <a:cubicBezTo>
                  <a:pt x="1019554" y="3958069"/>
                  <a:pt x="977769" y="3936846"/>
                  <a:pt x="952698" y="3968680"/>
                </a:cubicBezTo>
                <a:cubicBezTo>
                  <a:pt x="810629" y="4053572"/>
                  <a:pt x="676917" y="4170298"/>
                  <a:pt x="551562" y="4287024"/>
                </a:cubicBezTo>
                <a:cubicBezTo>
                  <a:pt x="442921" y="4340081"/>
                  <a:pt x="442921" y="4340081"/>
                  <a:pt x="442921" y="4340081"/>
                </a:cubicBezTo>
                <a:cubicBezTo>
                  <a:pt x="476349" y="4276412"/>
                  <a:pt x="576633" y="4255190"/>
                  <a:pt x="601704" y="4170298"/>
                </a:cubicBezTo>
                <a:cubicBezTo>
                  <a:pt x="576633" y="4127852"/>
                  <a:pt x="543205" y="4180909"/>
                  <a:pt x="509777" y="4191521"/>
                </a:cubicBezTo>
                <a:cubicBezTo>
                  <a:pt x="534848" y="4106629"/>
                  <a:pt x="643489" y="4074795"/>
                  <a:pt x="701988" y="4000515"/>
                </a:cubicBezTo>
                <a:cubicBezTo>
                  <a:pt x="689453" y="4005821"/>
                  <a:pt x="676917" y="4003168"/>
                  <a:pt x="664382" y="4003168"/>
                </a:cubicBezTo>
                <a:lnTo>
                  <a:pt x="657440" y="4004392"/>
                </a:lnTo>
                <a:lnTo>
                  <a:pt x="663206" y="4000847"/>
                </a:lnTo>
                <a:cubicBezTo>
                  <a:pt x="666471" y="3996536"/>
                  <a:pt x="668560" y="3989904"/>
                  <a:pt x="668560" y="3979292"/>
                </a:cubicBezTo>
                <a:cubicBezTo>
                  <a:pt x="601704" y="3968680"/>
                  <a:pt x="526491" y="4032349"/>
                  <a:pt x="476349" y="4042961"/>
                </a:cubicBezTo>
                <a:cubicBezTo>
                  <a:pt x="493063" y="4021738"/>
                  <a:pt x="493063" y="4011126"/>
                  <a:pt x="484706" y="3989903"/>
                </a:cubicBezTo>
                <a:cubicBezTo>
                  <a:pt x="484706" y="3958069"/>
                  <a:pt x="534848" y="3979292"/>
                  <a:pt x="551562" y="3936846"/>
                </a:cubicBezTo>
                <a:cubicBezTo>
                  <a:pt x="543205" y="3936846"/>
                  <a:pt x="534848" y="3915623"/>
                  <a:pt x="526491" y="3926235"/>
                </a:cubicBezTo>
                <a:cubicBezTo>
                  <a:pt x="526491" y="3905012"/>
                  <a:pt x="526491" y="3905012"/>
                  <a:pt x="526491" y="3905012"/>
                </a:cubicBezTo>
                <a:cubicBezTo>
                  <a:pt x="534848" y="3915623"/>
                  <a:pt x="543205" y="3894400"/>
                  <a:pt x="551562" y="3894400"/>
                </a:cubicBezTo>
                <a:cubicBezTo>
                  <a:pt x="543205" y="3873177"/>
                  <a:pt x="534848" y="3883789"/>
                  <a:pt x="526491" y="3883789"/>
                </a:cubicBezTo>
                <a:cubicBezTo>
                  <a:pt x="559919" y="3841343"/>
                  <a:pt x="559919" y="3841343"/>
                  <a:pt x="559919" y="3841343"/>
                </a:cubicBezTo>
                <a:cubicBezTo>
                  <a:pt x="534848" y="3820120"/>
                  <a:pt x="534848" y="3820120"/>
                  <a:pt x="534848" y="3820120"/>
                </a:cubicBezTo>
                <a:cubicBezTo>
                  <a:pt x="593347" y="3820120"/>
                  <a:pt x="593347" y="3714006"/>
                  <a:pt x="651846" y="3735229"/>
                </a:cubicBezTo>
                <a:cubicBezTo>
                  <a:pt x="668560" y="3692783"/>
                  <a:pt x="735416" y="3703394"/>
                  <a:pt x="727059" y="3639726"/>
                </a:cubicBezTo>
                <a:cubicBezTo>
                  <a:pt x="735416" y="3639726"/>
                  <a:pt x="752130" y="3629114"/>
                  <a:pt x="752130" y="3607891"/>
                </a:cubicBezTo>
                <a:cubicBezTo>
                  <a:pt x="727059" y="3597280"/>
                  <a:pt x="701988" y="3650337"/>
                  <a:pt x="676917" y="3660949"/>
                </a:cubicBezTo>
                <a:cubicBezTo>
                  <a:pt x="668560" y="3639726"/>
                  <a:pt x="710345" y="3639726"/>
                  <a:pt x="727059" y="3597280"/>
                </a:cubicBezTo>
                <a:cubicBezTo>
                  <a:pt x="693631" y="3597280"/>
                  <a:pt x="660203" y="3576057"/>
                  <a:pt x="626775" y="3618503"/>
                </a:cubicBezTo>
                <a:cubicBezTo>
                  <a:pt x="643489" y="3639726"/>
                  <a:pt x="643489" y="3639726"/>
                  <a:pt x="643489" y="3639726"/>
                </a:cubicBezTo>
                <a:cubicBezTo>
                  <a:pt x="584990" y="3629114"/>
                  <a:pt x="509777" y="3724617"/>
                  <a:pt x="467992" y="3660949"/>
                </a:cubicBezTo>
                <a:cubicBezTo>
                  <a:pt x="409493" y="3703394"/>
                  <a:pt x="367708" y="3756452"/>
                  <a:pt x="325923" y="3788286"/>
                </a:cubicBezTo>
                <a:cubicBezTo>
                  <a:pt x="325923" y="3798897"/>
                  <a:pt x="325923" y="3798897"/>
                  <a:pt x="325923" y="3798897"/>
                </a:cubicBezTo>
                <a:cubicBezTo>
                  <a:pt x="233996" y="3905012"/>
                  <a:pt x="108641" y="4053572"/>
                  <a:pt x="0" y="4159686"/>
                </a:cubicBezTo>
                <a:cubicBezTo>
                  <a:pt x="66856" y="4064183"/>
                  <a:pt x="108641" y="3979292"/>
                  <a:pt x="192211" y="3873177"/>
                </a:cubicBezTo>
                <a:cubicBezTo>
                  <a:pt x="183854" y="3841343"/>
                  <a:pt x="183854" y="3841343"/>
                  <a:pt x="183854" y="3841343"/>
                </a:cubicBezTo>
                <a:cubicBezTo>
                  <a:pt x="259067" y="3777674"/>
                  <a:pt x="334280" y="3724617"/>
                  <a:pt x="376065" y="3618503"/>
                </a:cubicBezTo>
                <a:cubicBezTo>
                  <a:pt x="392779" y="3607891"/>
                  <a:pt x="417850" y="3607891"/>
                  <a:pt x="409493" y="3576057"/>
                </a:cubicBezTo>
                <a:cubicBezTo>
                  <a:pt x="409493" y="3554834"/>
                  <a:pt x="409493" y="3554834"/>
                  <a:pt x="409493" y="3554834"/>
                </a:cubicBezTo>
                <a:cubicBezTo>
                  <a:pt x="426207" y="3586668"/>
                  <a:pt x="459635" y="3554834"/>
                  <a:pt x="476349" y="3533611"/>
                </a:cubicBezTo>
                <a:cubicBezTo>
                  <a:pt x="476349" y="3512388"/>
                  <a:pt x="476349" y="3512388"/>
                  <a:pt x="476349" y="3512388"/>
                </a:cubicBezTo>
                <a:cubicBezTo>
                  <a:pt x="417850" y="3501777"/>
                  <a:pt x="417850" y="3501777"/>
                  <a:pt x="417850" y="3501777"/>
                </a:cubicBezTo>
                <a:cubicBezTo>
                  <a:pt x="459635" y="3491165"/>
                  <a:pt x="459635" y="3491165"/>
                  <a:pt x="459635" y="3491165"/>
                </a:cubicBezTo>
                <a:cubicBezTo>
                  <a:pt x="476349" y="3480554"/>
                  <a:pt x="442921" y="3469943"/>
                  <a:pt x="442921" y="3459331"/>
                </a:cubicBezTo>
                <a:cubicBezTo>
                  <a:pt x="392779" y="3491165"/>
                  <a:pt x="359351" y="3554834"/>
                  <a:pt x="317566" y="3576057"/>
                </a:cubicBezTo>
                <a:cubicBezTo>
                  <a:pt x="342637" y="3533611"/>
                  <a:pt x="342637" y="3533611"/>
                  <a:pt x="342637" y="3533611"/>
                </a:cubicBezTo>
                <a:cubicBezTo>
                  <a:pt x="242353" y="3576057"/>
                  <a:pt x="175497" y="3724617"/>
                  <a:pt x="75213" y="3777674"/>
                </a:cubicBezTo>
                <a:cubicBezTo>
                  <a:pt x="175497" y="3629114"/>
                  <a:pt x="342637" y="3554834"/>
                  <a:pt x="409493" y="3385051"/>
                </a:cubicBezTo>
                <a:cubicBezTo>
                  <a:pt x="409493" y="3374440"/>
                  <a:pt x="417850" y="3353217"/>
                  <a:pt x="401136" y="3342605"/>
                </a:cubicBezTo>
                <a:cubicBezTo>
                  <a:pt x="376065" y="3342605"/>
                  <a:pt x="384422" y="3374440"/>
                  <a:pt x="359351" y="3353217"/>
                </a:cubicBezTo>
                <a:cubicBezTo>
                  <a:pt x="359351" y="3300159"/>
                  <a:pt x="417850" y="3321382"/>
                  <a:pt x="409493" y="3268325"/>
                </a:cubicBezTo>
                <a:cubicBezTo>
                  <a:pt x="417850" y="3289548"/>
                  <a:pt x="426207" y="3321382"/>
                  <a:pt x="442921" y="3300159"/>
                </a:cubicBezTo>
                <a:cubicBezTo>
                  <a:pt x="467992" y="3268325"/>
                  <a:pt x="467992" y="3268325"/>
                  <a:pt x="467992" y="3268325"/>
                </a:cubicBezTo>
                <a:cubicBezTo>
                  <a:pt x="476349" y="3257714"/>
                  <a:pt x="476349" y="3300159"/>
                  <a:pt x="501420" y="3289548"/>
                </a:cubicBezTo>
                <a:cubicBezTo>
                  <a:pt x="534848" y="3257714"/>
                  <a:pt x="526491" y="3215268"/>
                  <a:pt x="534848" y="3183434"/>
                </a:cubicBezTo>
                <a:cubicBezTo>
                  <a:pt x="534848" y="3172822"/>
                  <a:pt x="518134" y="3162211"/>
                  <a:pt x="509777" y="3151599"/>
                </a:cubicBezTo>
                <a:cubicBezTo>
                  <a:pt x="501420" y="3151599"/>
                  <a:pt x="501420" y="3151599"/>
                  <a:pt x="501420" y="3151599"/>
                </a:cubicBezTo>
                <a:cubicBezTo>
                  <a:pt x="543205" y="3130376"/>
                  <a:pt x="501420" y="3056096"/>
                  <a:pt x="543205" y="3034873"/>
                </a:cubicBezTo>
                <a:cubicBezTo>
                  <a:pt x="559919" y="3034873"/>
                  <a:pt x="559919" y="3087931"/>
                  <a:pt x="576633" y="3109153"/>
                </a:cubicBezTo>
                <a:cubicBezTo>
                  <a:pt x="643489" y="3130376"/>
                  <a:pt x="651846" y="2939370"/>
                  <a:pt x="710345" y="3066708"/>
                </a:cubicBezTo>
                <a:cubicBezTo>
                  <a:pt x="743773" y="3045485"/>
                  <a:pt x="710345" y="3013650"/>
                  <a:pt x="701988" y="3003039"/>
                </a:cubicBezTo>
                <a:cubicBezTo>
                  <a:pt x="902556" y="2812033"/>
                  <a:pt x="902556" y="2812033"/>
                  <a:pt x="902556" y="2812033"/>
                </a:cubicBezTo>
                <a:cubicBezTo>
                  <a:pt x="894199" y="2769587"/>
                  <a:pt x="919270" y="2727141"/>
                  <a:pt x="952698" y="2705919"/>
                </a:cubicBezTo>
                <a:cubicBezTo>
                  <a:pt x="1312049" y="2345129"/>
                  <a:pt x="1696471" y="2048009"/>
                  <a:pt x="2097607" y="1803946"/>
                </a:cubicBezTo>
                <a:cubicBezTo>
                  <a:pt x="2122678" y="1761500"/>
                  <a:pt x="2139392" y="1761500"/>
                  <a:pt x="2172820" y="1750889"/>
                </a:cubicBezTo>
                <a:cubicBezTo>
                  <a:pt x="2248033" y="1687220"/>
                  <a:pt x="2298175" y="1644774"/>
                  <a:pt x="2381745" y="1581105"/>
                </a:cubicBezTo>
                <a:cubicBezTo>
                  <a:pt x="2365031" y="1559883"/>
                  <a:pt x="2356674" y="1581105"/>
                  <a:pt x="2348317" y="1581105"/>
                </a:cubicBezTo>
                <a:cubicBezTo>
                  <a:pt x="2331603" y="1591717"/>
                  <a:pt x="2331603" y="1591717"/>
                  <a:pt x="2331603" y="1591717"/>
                </a:cubicBezTo>
                <a:cubicBezTo>
                  <a:pt x="2331603" y="1559883"/>
                  <a:pt x="2390102" y="1549271"/>
                  <a:pt x="2415173" y="1528048"/>
                </a:cubicBezTo>
                <a:cubicBezTo>
                  <a:pt x="2398459" y="1559883"/>
                  <a:pt x="2398459" y="1559883"/>
                  <a:pt x="2398459" y="1559883"/>
                </a:cubicBezTo>
                <a:cubicBezTo>
                  <a:pt x="2456958" y="1559883"/>
                  <a:pt x="2482029" y="1474991"/>
                  <a:pt x="2532171" y="1464380"/>
                </a:cubicBezTo>
                <a:cubicBezTo>
                  <a:pt x="2507100" y="1432545"/>
                  <a:pt x="2507100" y="1432545"/>
                  <a:pt x="2507100" y="1432545"/>
                </a:cubicBezTo>
                <a:cubicBezTo>
                  <a:pt x="2515457" y="1432545"/>
                  <a:pt x="2515457" y="1432545"/>
                  <a:pt x="2523814" y="1432545"/>
                </a:cubicBezTo>
                <a:cubicBezTo>
                  <a:pt x="2456958" y="1390099"/>
                  <a:pt x="2440244" y="1528048"/>
                  <a:pt x="2373388" y="1474991"/>
                </a:cubicBezTo>
                <a:cubicBezTo>
                  <a:pt x="2248033" y="1538660"/>
                  <a:pt x="2131035" y="1623551"/>
                  <a:pt x="2014037" y="1697831"/>
                </a:cubicBezTo>
                <a:cubicBezTo>
                  <a:pt x="2256390" y="1517437"/>
                  <a:pt x="2523814" y="1390099"/>
                  <a:pt x="2791238" y="1273374"/>
                </a:cubicBezTo>
                <a:cubicBezTo>
                  <a:pt x="2833023" y="1220316"/>
                  <a:pt x="2833023" y="1220316"/>
                  <a:pt x="2833023" y="1220316"/>
                </a:cubicBezTo>
                <a:cubicBezTo>
                  <a:pt x="2816309" y="1262762"/>
                  <a:pt x="2816309" y="1262762"/>
                  <a:pt x="2816309" y="1262762"/>
                </a:cubicBezTo>
                <a:cubicBezTo>
                  <a:pt x="2874808" y="1241539"/>
                  <a:pt x="2950021" y="1199093"/>
                  <a:pt x="3008520" y="1177871"/>
                </a:cubicBezTo>
                <a:cubicBezTo>
                  <a:pt x="3083733" y="1177871"/>
                  <a:pt x="3192374" y="1114202"/>
                  <a:pt x="3250873" y="1071756"/>
                </a:cubicBezTo>
                <a:cubicBezTo>
                  <a:pt x="3284301" y="1114202"/>
                  <a:pt x="3292658" y="1008087"/>
                  <a:pt x="3326086" y="1050533"/>
                </a:cubicBezTo>
                <a:cubicBezTo>
                  <a:pt x="3359514" y="1050533"/>
                  <a:pt x="3401299" y="986865"/>
                  <a:pt x="3443084" y="997476"/>
                </a:cubicBezTo>
                <a:cubicBezTo>
                  <a:pt x="3443084" y="986865"/>
                  <a:pt x="3443084" y="986865"/>
                  <a:pt x="3443084" y="986865"/>
                </a:cubicBezTo>
                <a:cubicBezTo>
                  <a:pt x="3459798" y="997476"/>
                  <a:pt x="3459798" y="997476"/>
                  <a:pt x="3459798" y="997476"/>
                </a:cubicBezTo>
                <a:cubicBezTo>
                  <a:pt x="3668723" y="901973"/>
                  <a:pt x="3852577" y="785247"/>
                  <a:pt x="4061502" y="710967"/>
                </a:cubicBezTo>
                <a:cubicBezTo>
                  <a:pt x="4078216" y="732190"/>
                  <a:pt x="4078216" y="732190"/>
                  <a:pt x="4078216" y="732190"/>
                </a:cubicBezTo>
                <a:cubicBezTo>
                  <a:pt x="3969575" y="764024"/>
                  <a:pt x="3827506" y="806470"/>
                  <a:pt x="3718865" y="901973"/>
                </a:cubicBezTo>
                <a:cubicBezTo>
                  <a:pt x="3735579" y="923196"/>
                  <a:pt x="3769007" y="901973"/>
                  <a:pt x="3769007" y="880750"/>
                </a:cubicBezTo>
                <a:cubicBezTo>
                  <a:pt x="3911076" y="817082"/>
                  <a:pt x="4086573" y="774636"/>
                  <a:pt x="4228642" y="679133"/>
                </a:cubicBezTo>
                <a:cubicBezTo>
                  <a:pt x="4245356" y="679133"/>
                  <a:pt x="4270427" y="689744"/>
                  <a:pt x="4287141" y="679133"/>
                </a:cubicBezTo>
                <a:cubicBezTo>
                  <a:pt x="4228642" y="604853"/>
                  <a:pt x="4153429" y="710967"/>
                  <a:pt x="4094930" y="700356"/>
                </a:cubicBezTo>
                <a:cubicBezTo>
                  <a:pt x="4170144" y="679133"/>
                  <a:pt x="4253713" y="604853"/>
                  <a:pt x="4353997" y="626076"/>
                </a:cubicBezTo>
                <a:cubicBezTo>
                  <a:pt x="4345640" y="647298"/>
                  <a:pt x="4345640" y="647298"/>
                  <a:pt x="4345640" y="647298"/>
                </a:cubicBezTo>
                <a:cubicBezTo>
                  <a:pt x="4362354" y="647298"/>
                  <a:pt x="4387425" y="636687"/>
                  <a:pt x="4404139" y="626076"/>
                </a:cubicBezTo>
                <a:cubicBezTo>
                  <a:pt x="4404139" y="562407"/>
                  <a:pt x="4320569" y="626076"/>
                  <a:pt x="4353997" y="594241"/>
                </a:cubicBezTo>
                <a:cubicBezTo>
                  <a:pt x="4362354" y="594241"/>
                  <a:pt x="4370711" y="573018"/>
                  <a:pt x="4387425" y="562407"/>
                </a:cubicBezTo>
                <a:cubicBezTo>
                  <a:pt x="4404139" y="562407"/>
                  <a:pt x="4362354" y="583630"/>
                  <a:pt x="4387425" y="583630"/>
                </a:cubicBezTo>
                <a:cubicBezTo>
                  <a:pt x="4445924" y="541184"/>
                  <a:pt x="4537851" y="583630"/>
                  <a:pt x="4587993" y="498738"/>
                </a:cubicBezTo>
                <a:cubicBezTo>
                  <a:pt x="4562922" y="477515"/>
                  <a:pt x="4546208" y="530573"/>
                  <a:pt x="4521137" y="530573"/>
                </a:cubicBezTo>
                <a:cubicBezTo>
                  <a:pt x="4529494" y="519961"/>
                  <a:pt x="4546208" y="509350"/>
                  <a:pt x="4546208" y="498738"/>
                </a:cubicBezTo>
                <a:cubicBezTo>
                  <a:pt x="4470995" y="477515"/>
                  <a:pt x="4454281" y="551795"/>
                  <a:pt x="4404139" y="530573"/>
                </a:cubicBezTo>
                <a:cubicBezTo>
                  <a:pt x="4420853" y="509350"/>
                  <a:pt x="4420853" y="509350"/>
                  <a:pt x="4420853" y="509350"/>
                </a:cubicBezTo>
                <a:cubicBezTo>
                  <a:pt x="4412496" y="498738"/>
                  <a:pt x="4404139" y="498738"/>
                  <a:pt x="4395782" y="498738"/>
                </a:cubicBezTo>
                <a:cubicBezTo>
                  <a:pt x="4571279" y="445681"/>
                  <a:pt x="4704991" y="413847"/>
                  <a:pt x="4863774" y="328955"/>
                </a:cubicBezTo>
                <a:cubicBezTo>
                  <a:pt x="4997486" y="339567"/>
                  <a:pt x="5081056" y="201618"/>
                  <a:pt x="5206411" y="244064"/>
                </a:cubicBezTo>
                <a:cubicBezTo>
                  <a:pt x="5340123" y="191006"/>
                  <a:pt x="5473835" y="212229"/>
                  <a:pt x="5599190" y="137949"/>
                </a:cubicBezTo>
                <a:cubicBezTo>
                  <a:pt x="5582476" y="159172"/>
                  <a:pt x="5582476" y="159172"/>
                  <a:pt x="5582476" y="159172"/>
                </a:cubicBezTo>
                <a:cubicBezTo>
                  <a:pt x="5682760" y="159172"/>
                  <a:pt x="5824829" y="180395"/>
                  <a:pt x="5941827" y="137949"/>
                </a:cubicBezTo>
                <a:cubicBezTo>
                  <a:pt x="5874971" y="201618"/>
                  <a:pt x="5874971" y="201618"/>
                  <a:pt x="5874971" y="201618"/>
                </a:cubicBezTo>
                <a:cubicBezTo>
                  <a:pt x="5916756" y="180395"/>
                  <a:pt x="5958541" y="233452"/>
                  <a:pt x="5991969" y="180395"/>
                </a:cubicBezTo>
                <a:cubicBezTo>
                  <a:pt x="5941827" y="180395"/>
                  <a:pt x="5941827" y="180395"/>
                  <a:pt x="5941827" y="180395"/>
                </a:cubicBezTo>
                <a:cubicBezTo>
                  <a:pt x="6008683" y="116726"/>
                  <a:pt x="6075539" y="191006"/>
                  <a:pt x="6142395" y="148561"/>
                </a:cubicBezTo>
                <a:cubicBezTo>
                  <a:pt x="6167466" y="169783"/>
                  <a:pt x="6192537" y="159172"/>
                  <a:pt x="6225965" y="159172"/>
                </a:cubicBezTo>
                <a:lnTo>
                  <a:pt x="6228196" y="150106"/>
                </a:lnTo>
                <a:lnTo>
                  <a:pt x="6247510" y="163483"/>
                </a:lnTo>
                <a:cubicBezTo>
                  <a:pt x="6271406" y="170447"/>
                  <a:pt x="6301178" y="156519"/>
                  <a:pt x="6326249" y="148561"/>
                </a:cubicBezTo>
                <a:cubicBezTo>
                  <a:pt x="6309535" y="116726"/>
                  <a:pt x="6359677" y="84892"/>
                  <a:pt x="6301178" y="74280"/>
                </a:cubicBezTo>
                <a:cubicBezTo>
                  <a:pt x="6242679" y="74280"/>
                  <a:pt x="6242679" y="74280"/>
                  <a:pt x="6242679" y="74280"/>
                </a:cubicBezTo>
                <a:cubicBezTo>
                  <a:pt x="6334606" y="63669"/>
                  <a:pt x="6334606" y="63669"/>
                  <a:pt x="6334606" y="63669"/>
                </a:cubicBezTo>
                <a:cubicBezTo>
                  <a:pt x="6334606" y="53058"/>
                  <a:pt x="6334606" y="53058"/>
                  <a:pt x="6334606" y="53058"/>
                </a:cubicBezTo>
                <a:cubicBezTo>
                  <a:pt x="6242679" y="31835"/>
                  <a:pt x="6150752" y="31835"/>
                  <a:pt x="6067182" y="53058"/>
                </a:cubicBezTo>
                <a:cubicBezTo>
                  <a:pt x="6217608" y="74280"/>
                  <a:pt x="6217608" y="74280"/>
                  <a:pt x="6217608" y="74280"/>
                </a:cubicBezTo>
                <a:cubicBezTo>
                  <a:pt x="5991969" y="74280"/>
                  <a:pt x="5991969" y="74280"/>
                  <a:pt x="5991969" y="74280"/>
                </a:cubicBezTo>
                <a:cubicBezTo>
                  <a:pt x="6000326" y="53058"/>
                  <a:pt x="6000326" y="53058"/>
                  <a:pt x="6000326" y="53058"/>
                </a:cubicBezTo>
                <a:cubicBezTo>
                  <a:pt x="5991969" y="42446"/>
                  <a:pt x="5975255" y="53058"/>
                  <a:pt x="5966898" y="53058"/>
                </a:cubicBezTo>
                <a:cubicBezTo>
                  <a:pt x="5966898" y="84892"/>
                  <a:pt x="5900042" y="53058"/>
                  <a:pt x="5858257" y="74280"/>
                </a:cubicBezTo>
                <a:cubicBezTo>
                  <a:pt x="5799758" y="63669"/>
                  <a:pt x="5741259" y="95503"/>
                  <a:pt x="5707831" y="74280"/>
                </a:cubicBezTo>
                <a:cubicBezTo>
                  <a:pt x="5732902" y="74280"/>
                  <a:pt x="5749616" y="63669"/>
                  <a:pt x="5774687" y="53058"/>
                </a:cubicBezTo>
                <a:cubicBezTo>
                  <a:pt x="5724545" y="10612"/>
                  <a:pt x="5624261" y="63669"/>
                  <a:pt x="5557405" y="53058"/>
                </a:cubicBezTo>
                <a:cubicBezTo>
                  <a:pt x="5549048" y="63669"/>
                  <a:pt x="5549048" y="63669"/>
                  <a:pt x="5549048" y="63669"/>
                </a:cubicBezTo>
                <a:cubicBezTo>
                  <a:pt x="5432050" y="84892"/>
                  <a:pt x="5340123" y="95503"/>
                  <a:pt x="5248196" y="159172"/>
                </a:cubicBezTo>
                <a:cubicBezTo>
                  <a:pt x="5273267" y="159172"/>
                  <a:pt x="5273267" y="159172"/>
                  <a:pt x="5273267" y="159172"/>
                </a:cubicBezTo>
                <a:cubicBezTo>
                  <a:pt x="5206411" y="180395"/>
                  <a:pt x="5206411" y="180395"/>
                  <a:pt x="5206411" y="180395"/>
                </a:cubicBezTo>
                <a:cubicBezTo>
                  <a:pt x="5206411" y="191006"/>
                  <a:pt x="5206411" y="191006"/>
                  <a:pt x="5206411" y="191006"/>
                </a:cubicBezTo>
                <a:cubicBezTo>
                  <a:pt x="5139555" y="201618"/>
                  <a:pt x="5139555" y="201618"/>
                  <a:pt x="5139555" y="201618"/>
                </a:cubicBezTo>
                <a:cubicBezTo>
                  <a:pt x="5147912" y="169783"/>
                  <a:pt x="5206411" y="201618"/>
                  <a:pt x="5206411" y="148561"/>
                </a:cubicBezTo>
                <a:cubicBezTo>
                  <a:pt x="5214768" y="116726"/>
                  <a:pt x="5273267" y="116726"/>
                  <a:pt x="5306695" y="116726"/>
                </a:cubicBezTo>
                <a:cubicBezTo>
                  <a:pt x="5289981" y="84892"/>
                  <a:pt x="5289981" y="84892"/>
                  <a:pt x="5289981" y="84892"/>
                </a:cubicBezTo>
                <a:cubicBezTo>
                  <a:pt x="5582476" y="0"/>
                  <a:pt x="5833186" y="21223"/>
                  <a:pt x="6125681" y="31835"/>
                </a:cubicBezTo>
                <a:cubicBezTo>
                  <a:pt x="6159109" y="0"/>
                  <a:pt x="6159109" y="0"/>
                  <a:pt x="6159109" y="0"/>
                </a:cubicBezTo>
                <a:close/>
              </a:path>
            </a:pathLst>
          </a:custGeom>
        </p:spPr>
      </p:pic>
      <p:sp>
        <p:nvSpPr>
          <p:cNvPr id="8" name="矩形 7"/>
          <p:cNvSpPr/>
          <p:nvPr/>
        </p:nvSpPr>
        <p:spPr>
          <a:xfrm>
            <a:off x="3805976" y="3244334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組長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r>
              <a:rPr lang="zh-TW" altLang="en-US" sz="2800" dirty="0">
                <a:cs typeface="+mn-ea"/>
                <a:sym typeface="+mn-lt"/>
              </a:rPr>
              <a:t>張珍輔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976" y="4445374"/>
            <a:ext cx="7073518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組長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 ,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PHP</a:t>
            </a:r>
            <a:r>
              <a:rPr lang="zh-TW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</a:t>
            </a:r>
            <a:r>
              <a:rPr lang="zh-TW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XAMPP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85109" y="6699931"/>
            <a:ext cx="3069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半闭框 1"/>
          <p:cNvSpPr/>
          <p:nvPr/>
        </p:nvSpPr>
        <p:spPr>
          <a:xfrm rot="2700000">
            <a:off x="5949950" y="6505404"/>
            <a:ext cx="292100" cy="292100"/>
          </a:xfrm>
          <a:prstGeom prst="halfFrame">
            <a:avLst>
              <a:gd name="adj1" fmla="val 18922"/>
              <a:gd name="adj2" fmla="val 17769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1" grpId="0" animBg="1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05976" y="3244334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r>
              <a:rPr lang="zh-TW" altLang="en-US" sz="2800" dirty="0">
                <a:cs typeface="+mn-ea"/>
                <a:sym typeface="+mn-lt"/>
              </a:rPr>
              <a:t>郭宇倫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976" y="4436138"/>
            <a:ext cx="7073518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PHP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JAVASCRIPT ,</a:t>
            </a:r>
            <a:r>
              <a:rPr lang="zh-TW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XAMPP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4485109" y="6699931"/>
            <a:ext cx="3069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半闭框 1"/>
          <p:cNvSpPr/>
          <p:nvPr/>
        </p:nvSpPr>
        <p:spPr>
          <a:xfrm rot="2700000">
            <a:off x="5949950" y="6505404"/>
            <a:ext cx="292100" cy="292100"/>
          </a:xfrm>
          <a:prstGeom prst="halfFrame">
            <a:avLst>
              <a:gd name="adj1" fmla="val 18922"/>
              <a:gd name="adj2" fmla="val 17769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5" y="880230"/>
            <a:ext cx="5410941" cy="3369629"/>
          </a:xfrm>
          <a:custGeom>
            <a:avLst/>
            <a:gdLst>
              <a:gd name="connsiteX0" fmla="*/ 1742672 w 11465803"/>
              <a:gd name="connsiteY0" fmla="*/ 4154081 h 4509864"/>
              <a:gd name="connsiteX1" fmla="*/ 1737081 w 11465803"/>
              <a:gd name="connsiteY1" fmla="*/ 4159023 h 4509864"/>
              <a:gd name="connsiteX2" fmla="*/ 1679757 w 11465803"/>
              <a:gd name="connsiteY2" fmla="*/ 4191521 h 4509864"/>
              <a:gd name="connsiteX3" fmla="*/ 639483 w 11465803"/>
              <a:gd name="connsiteY3" fmla="*/ 4011429 h 4509864"/>
              <a:gd name="connsiteX4" fmla="*/ 626775 w 11465803"/>
              <a:gd name="connsiteY4" fmla="*/ 4021738 h 4509864"/>
              <a:gd name="connsiteX5" fmla="*/ 636830 w 11465803"/>
              <a:gd name="connsiteY5" fmla="*/ 4012121 h 4509864"/>
              <a:gd name="connsiteX6" fmla="*/ 1585510 w 11465803"/>
              <a:gd name="connsiteY6" fmla="*/ 4010249 h 4509864"/>
              <a:gd name="connsiteX7" fmla="*/ 1562759 w 11465803"/>
              <a:gd name="connsiteY7" fmla="*/ 4032349 h 4509864"/>
              <a:gd name="connsiteX8" fmla="*/ 1584321 w 11465803"/>
              <a:gd name="connsiteY8" fmla="*/ 4010878 h 4509864"/>
              <a:gd name="connsiteX9" fmla="*/ 657440 w 11465803"/>
              <a:gd name="connsiteY9" fmla="*/ 4004392 h 4509864"/>
              <a:gd name="connsiteX10" fmla="*/ 650802 w 11465803"/>
              <a:gd name="connsiteY10" fmla="*/ 4008474 h 4509864"/>
              <a:gd name="connsiteX11" fmla="*/ 639483 w 11465803"/>
              <a:gd name="connsiteY11" fmla="*/ 4011429 h 4509864"/>
              <a:gd name="connsiteX12" fmla="*/ 645578 w 11465803"/>
              <a:gd name="connsiteY12" fmla="*/ 4006484 h 4509864"/>
              <a:gd name="connsiteX13" fmla="*/ 10462963 w 11465803"/>
              <a:gd name="connsiteY13" fmla="*/ 2228404 h 4509864"/>
              <a:gd name="connsiteX14" fmla="*/ 10488034 w 11465803"/>
              <a:gd name="connsiteY14" fmla="*/ 2249626 h 4509864"/>
              <a:gd name="connsiteX15" fmla="*/ 10471320 w 11465803"/>
              <a:gd name="connsiteY15" fmla="*/ 2237689 h 4509864"/>
              <a:gd name="connsiteX16" fmla="*/ 10462230 w 11465803"/>
              <a:gd name="connsiteY16" fmla="*/ 2231196 h 4509864"/>
              <a:gd name="connsiteX17" fmla="*/ 5565762 w 11465803"/>
              <a:gd name="connsiteY17" fmla="*/ 2079843 h 4509864"/>
              <a:gd name="connsiteX18" fmla="*/ 5514944 w 11465803"/>
              <a:gd name="connsiteY18" fmla="*/ 2104777 h 4509864"/>
              <a:gd name="connsiteX19" fmla="*/ 5521104 w 11465803"/>
              <a:gd name="connsiteY19" fmla="*/ 2099242 h 4509864"/>
              <a:gd name="connsiteX20" fmla="*/ 5565762 w 11465803"/>
              <a:gd name="connsiteY20" fmla="*/ 2079843 h 4509864"/>
              <a:gd name="connsiteX21" fmla="*/ 10003067 w 11465803"/>
              <a:gd name="connsiteY21" fmla="*/ 1172399 h 4509864"/>
              <a:gd name="connsiteX22" fmla="*/ 10003328 w 11465803"/>
              <a:gd name="connsiteY22" fmla="*/ 1177871 h 4509864"/>
              <a:gd name="connsiteX23" fmla="*/ 10002064 w 11465803"/>
              <a:gd name="connsiteY23" fmla="*/ 1177585 h 4509864"/>
              <a:gd name="connsiteX24" fmla="*/ 6229264 w 11465803"/>
              <a:gd name="connsiteY24" fmla="*/ 145768 h 4509864"/>
              <a:gd name="connsiteX25" fmla="*/ 6228196 w 11465803"/>
              <a:gd name="connsiteY25" fmla="*/ 150106 h 4509864"/>
              <a:gd name="connsiteX26" fmla="*/ 6225965 w 11465803"/>
              <a:gd name="connsiteY26" fmla="*/ 148561 h 4509864"/>
              <a:gd name="connsiteX27" fmla="*/ 6229099 w 11465803"/>
              <a:gd name="connsiteY27" fmla="*/ 145908 h 4509864"/>
              <a:gd name="connsiteX28" fmla="*/ 6242679 w 11465803"/>
              <a:gd name="connsiteY28" fmla="*/ 116726 h 4509864"/>
              <a:gd name="connsiteX29" fmla="*/ 6251036 w 11465803"/>
              <a:gd name="connsiteY29" fmla="*/ 127338 h 4509864"/>
              <a:gd name="connsiteX30" fmla="*/ 6236542 w 11465803"/>
              <a:gd name="connsiteY30" fmla="*/ 139607 h 4509864"/>
              <a:gd name="connsiteX31" fmla="*/ 6229264 w 11465803"/>
              <a:gd name="connsiteY31" fmla="*/ 145768 h 4509864"/>
              <a:gd name="connsiteX32" fmla="*/ 6231188 w 11465803"/>
              <a:gd name="connsiteY32" fmla="*/ 137949 h 4509864"/>
              <a:gd name="connsiteX33" fmla="*/ 6242679 w 11465803"/>
              <a:gd name="connsiteY33" fmla="*/ 116726 h 4509864"/>
              <a:gd name="connsiteX34" fmla="*/ 5549048 w 11465803"/>
              <a:gd name="connsiteY34" fmla="*/ 63669 h 4509864"/>
              <a:gd name="connsiteX35" fmla="*/ 5599190 w 11465803"/>
              <a:gd name="connsiteY35" fmla="*/ 74280 h 4509864"/>
              <a:gd name="connsiteX36" fmla="*/ 5607547 w 11465803"/>
              <a:gd name="connsiteY36" fmla="*/ 106115 h 4509864"/>
              <a:gd name="connsiteX37" fmla="*/ 5549048 w 11465803"/>
              <a:gd name="connsiteY37" fmla="*/ 63669 h 4509864"/>
              <a:gd name="connsiteX38" fmla="*/ 6159109 w 11465803"/>
              <a:gd name="connsiteY38" fmla="*/ 0 h 4509864"/>
              <a:gd name="connsiteX39" fmla="*/ 6150752 w 11465803"/>
              <a:gd name="connsiteY39" fmla="*/ 21223 h 4509864"/>
              <a:gd name="connsiteX40" fmla="*/ 6409819 w 11465803"/>
              <a:gd name="connsiteY40" fmla="*/ 21223 h 4509864"/>
              <a:gd name="connsiteX41" fmla="*/ 6401462 w 11465803"/>
              <a:gd name="connsiteY41" fmla="*/ 63669 h 4509864"/>
              <a:gd name="connsiteX42" fmla="*/ 6510103 w 11465803"/>
              <a:gd name="connsiteY42" fmla="*/ 53058 h 4509864"/>
              <a:gd name="connsiteX43" fmla="*/ 6485032 w 11465803"/>
              <a:gd name="connsiteY43" fmla="*/ 95503 h 4509864"/>
              <a:gd name="connsiteX44" fmla="*/ 6434890 w 11465803"/>
              <a:gd name="connsiteY44" fmla="*/ 106115 h 4509864"/>
              <a:gd name="connsiteX45" fmla="*/ 6510103 w 11465803"/>
              <a:gd name="connsiteY45" fmla="*/ 95503 h 4509864"/>
              <a:gd name="connsiteX46" fmla="*/ 6368034 w 11465803"/>
              <a:gd name="connsiteY46" fmla="*/ 137949 h 4509864"/>
              <a:gd name="connsiteX47" fmla="*/ 6393105 w 11465803"/>
              <a:gd name="connsiteY47" fmla="*/ 169783 h 4509864"/>
              <a:gd name="connsiteX48" fmla="*/ 6535174 w 11465803"/>
              <a:gd name="connsiteY48" fmla="*/ 137949 h 4509864"/>
              <a:gd name="connsiteX49" fmla="*/ 6735742 w 11465803"/>
              <a:gd name="connsiteY49" fmla="*/ 159172 h 4509864"/>
              <a:gd name="connsiteX50" fmla="*/ 6769170 w 11465803"/>
              <a:gd name="connsiteY50" fmla="*/ 169783 h 4509864"/>
              <a:gd name="connsiteX51" fmla="*/ 6769170 w 11465803"/>
              <a:gd name="connsiteY51" fmla="*/ 180395 h 4509864"/>
              <a:gd name="connsiteX52" fmla="*/ 6727385 w 11465803"/>
              <a:gd name="connsiteY52" fmla="*/ 191006 h 4509864"/>
              <a:gd name="connsiteX53" fmla="*/ 6727385 w 11465803"/>
              <a:gd name="connsiteY53" fmla="*/ 201618 h 4509864"/>
              <a:gd name="connsiteX54" fmla="*/ 6785884 w 11465803"/>
              <a:gd name="connsiteY54" fmla="*/ 212229 h 4509864"/>
              <a:gd name="connsiteX55" fmla="*/ 6769170 w 11465803"/>
              <a:gd name="connsiteY55" fmla="*/ 244064 h 4509864"/>
              <a:gd name="connsiteX56" fmla="*/ 6886168 w 11465803"/>
              <a:gd name="connsiteY56" fmla="*/ 244064 h 4509864"/>
              <a:gd name="connsiteX57" fmla="*/ 6810955 w 11465803"/>
              <a:gd name="connsiteY57" fmla="*/ 222841 h 4509864"/>
              <a:gd name="connsiteX58" fmla="*/ 6877811 w 11465803"/>
              <a:gd name="connsiteY58" fmla="*/ 201618 h 4509864"/>
              <a:gd name="connsiteX59" fmla="*/ 6802598 w 11465803"/>
              <a:gd name="connsiteY59" fmla="*/ 180395 h 4509864"/>
              <a:gd name="connsiteX60" fmla="*/ 6844383 w 11465803"/>
              <a:gd name="connsiteY60" fmla="*/ 159172 h 4509864"/>
              <a:gd name="connsiteX61" fmla="*/ 6810955 w 11465803"/>
              <a:gd name="connsiteY61" fmla="*/ 127338 h 4509864"/>
              <a:gd name="connsiteX62" fmla="*/ 6836026 w 11465803"/>
              <a:gd name="connsiteY62" fmla="*/ 106115 h 4509864"/>
              <a:gd name="connsiteX63" fmla="*/ 6760813 w 11465803"/>
              <a:gd name="connsiteY63" fmla="*/ 106115 h 4509864"/>
              <a:gd name="connsiteX64" fmla="*/ 6785884 w 11465803"/>
              <a:gd name="connsiteY64" fmla="*/ 95503 h 4509864"/>
              <a:gd name="connsiteX65" fmla="*/ 6744099 w 11465803"/>
              <a:gd name="connsiteY65" fmla="*/ 74280 h 4509864"/>
              <a:gd name="connsiteX66" fmla="*/ 6744099 w 11465803"/>
              <a:gd name="connsiteY66" fmla="*/ 95503 h 4509864"/>
              <a:gd name="connsiteX67" fmla="*/ 6735742 w 11465803"/>
              <a:gd name="connsiteY67" fmla="*/ 63669 h 4509864"/>
              <a:gd name="connsiteX68" fmla="*/ 6844383 w 11465803"/>
              <a:gd name="connsiteY68" fmla="*/ 95503 h 4509864"/>
              <a:gd name="connsiteX69" fmla="*/ 6911239 w 11465803"/>
              <a:gd name="connsiteY69" fmla="*/ 74280 h 4509864"/>
              <a:gd name="connsiteX70" fmla="*/ 6877811 w 11465803"/>
              <a:gd name="connsiteY70" fmla="*/ 148561 h 4509864"/>
              <a:gd name="connsiteX71" fmla="*/ 7019880 w 11465803"/>
              <a:gd name="connsiteY71" fmla="*/ 137949 h 4509864"/>
              <a:gd name="connsiteX72" fmla="*/ 7028237 w 11465803"/>
              <a:gd name="connsiteY72" fmla="*/ 137949 h 4509864"/>
              <a:gd name="connsiteX73" fmla="*/ 6994809 w 11465803"/>
              <a:gd name="connsiteY73" fmla="*/ 159172 h 4509864"/>
              <a:gd name="connsiteX74" fmla="*/ 7095093 w 11465803"/>
              <a:gd name="connsiteY74" fmla="*/ 148561 h 4509864"/>
              <a:gd name="connsiteX75" fmla="*/ 7161949 w 11465803"/>
              <a:gd name="connsiteY75" fmla="*/ 169783 h 4509864"/>
              <a:gd name="connsiteX76" fmla="*/ 7086736 w 11465803"/>
              <a:gd name="connsiteY76" fmla="*/ 180395 h 4509864"/>
              <a:gd name="connsiteX77" fmla="*/ 7178663 w 11465803"/>
              <a:gd name="connsiteY77" fmla="*/ 201618 h 4509864"/>
              <a:gd name="connsiteX78" fmla="*/ 7262233 w 11465803"/>
              <a:gd name="connsiteY78" fmla="*/ 137949 h 4509864"/>
              <a:gd name="connsiteX79" fmla="*/ 7487872 w 11465803"/>
              <a:gd name="connsiteY79" fmla="*/ 191006 h 4509864"/>
              <a:gd name="connsiteX80" fmla="*/ 7496229 w 11465803"/>
              <a:gd name="connsiteY80" fmla="*/ 222841 h 4509864"/>
              <a:gd name="connsiteX81" fmla="*/ 7546371 w 11465803"/>
              <a:gd name="connsiteY81" fmla="*/ 201618 h 4509864"/>
              <a:gd name="connsiteX82" fmla="*/ 7930793 w 11465803"/>
              <a:gd name="connsiteY82" fmla="*/ 275898 h 4509864"/>
              <a:gd name="connsiteX83" fmla="*/ 7930793 w 11465803"/>
              <a:gd name="connsiteY83" fmla="*/ 286509 h 4509864"/>
              <a:gd name="connsiteX84" fmla="*/ 8006006 w 11465803"/>
              <a:gd name="connsiteY84" fmla="*/ 297121 h 4509864"/>
              <a:gd name="connsiteX85" fmla="*/ 8014363 w 11465803"/>
              <a:gd name="connsiteY85" fmla="*/ 350178 h 4509864"/>
              <a:gd name="connsiteX86" fmla="*/ 8022720 w 11465803"/>
              <a:gd name="connsiteY86" fmla="*/ 318344 h 4509864"/>
              <a:gd name="connsiteX87" fmla="*/ 8148075 w 11465803"/>
              <a:gd name="connsiteY87" fmla="*/ 328955 h 4509864"/>
              <a:gd name="connsiteX88" fmla="*/ 8164789 w 11465803"/>
              <a:gd name="connsiteY88" fmla="*/ 350178 h 4509864"/>
              <a:gd name="connsiteX89" fmla="*/ 8164789 w 11465803"/>
              <a:gd name="connsiteY89" fmla="*/ 371401 h 4509864"/>
              <a:gd name="connsiteX90" fmla="*/ 8281787 w 11465803"/>
              <a:gd name="connsiteY90" fmla="*/ 371401 h 4509864"/>
              <a:gd name="connsiteX91" fmla="*/ 8164789 w 11465803"/>
              <a:gd name="connsiteY91" fmla="*/ 286509 h 4509864"/>
              <a:gd name="connsiteX92" fmla="*/ 8139718 w 11465803"/>
              <a:gd name="connsiteY92" fmla="*/ 286509 h 4509864"/>
              <a:gd name="connsiteX93" fmla="*/ 8131361 w 11465803"/>
              <a:gd name="connsiteY93" fmla="*/ 275898 h 4509864"/>
              <a:gd name="connsiteX94" fmla="*/ 8699636 w 11465803"/>
              <a:gd name="connsiteY94" fmla="*/ 424458 h 4509864"/>
              <a:gd name="connsiteX95" fmla="*/ 8624423 w 11465803"/>
              <a:gd name="connsiteY95" fmla="*/ 424458 h 4509864"/>
              <a:gd name="connsiteX96" fmla="*/ 8749778 w 11465803"/>
              <a:gd name="connsiteY96" fmla="*/ 498738 h 4509864"/>
              <a:gd name="connsiteX97" fmla="*/ 8791563 w 11465803"/>
              <a:gd name="connsiteY97" fmla="*/ 477515 h 4509864"/>
              <a:gd name="connsiteX98" fmla="*/ 8783206 w 11465803"/>
              <a:gd name="connsiteY98" fmla="*/ 498738 h 4509864"/>
              <a:gd name="connsiteX99" fmla="*/ 8841705 w 11465803"/>
              <a:gd name="connsiteY99" fmla="*/ 519961 h 4509864"/>
              <a:gd name="connsiteX100" fmla="*/ 9017202 w 11465803"/>
              <a:gd name="connsiteY100" fmla="*/ 583630 h 4509864"/>
              <a:gd name="connsiteX101" fmla="*/ 9075701 w 11465803"/>
              <a:gd name="connsiteY101" fmla="*/ 626076 h 4509864"/>
              <a:gd name="connsiteX102" fmla="*/ 9134200 w 11465803"/>
              <a:gd name="connsiteY102" fmla="*/ 615464 h 4509864"/>
              <a:gd name="connsiteX103" fmla="*/ 9192699 w 11465803"/>
              <a:gd name="connsiteY103" fmla="*/ 689744 h 4509864"/>
              <a:gd name="connsiteX104" fmla="*/ 8766492 w 11465803"/>
              <a:gd name="connsiteY104" fmla="*/ 541184 h 4509864"/>
              <a:gd name="connsiteX105" fmla="*/ 8783206 w 11465803"/>
              <a:gd name="connsiteY105" fmla="*/ 583630 h 4509864"/>
              <a:gd name="connsiteX106" fmla="*/ 8758135 w 11465803"/>
              <a:gd name="connsiteY106" fmla="*/ 583630 h 4509864"/>
              <a:gd name="connsiteX107" fmla="*/ 8749778 w 11465803"/>
              <a:gd name="connsiteY107" fmla="*/ 583630 h 4509864"/>
              <a:gd name="connsiteX108" fmla="*/ 8908561 w 11465803"/>
              <a:gd name="connsiteY108" fmla="*/ 657910 h 4509864"/>
              <a:gd name="connsiteX109" fmla="*/ 9100772 w 11465803"/>
              <a:gd name="connsiteY109" fmla="*/ 689744 h 4509864"/>
              <a:gd name="connsiteX110" fmla="*/ 9084058 w 11465803"/>
              <a:gd name="connsiteY110" fmla="*/ 700356 h 4509864"/>
              <a:gd name="connsiteX111" fmla="*/ 9226127 w 11465803"/>
              <a:gd name="connsiteY111" fmla="*/ 764024 h 4509864"/>
              <a:gd name="connsiteX112" fmla="*/ 8933632 w 11465803"/>
              <a:gd name="connsiteY112" fmla="*/ 700356 h 4509864"/>
              <a:gd name="connsiteX113" fmla="*/ 8916918 w 11465803"/>
              <a:gd name="connsiteY113" fmla="*/ 721579 h 4509864"/>
              <a:gd name="connsiteX114" fmla="*/ 9351482 w 11465803"/>
              <a:gd name="connsiteY114" fmla="*/ 880750 h 4509864"/>
              <a:gd name="connsiteX115" fmla="*/ 9351482 w 11465803"/>
              <a:gd name="connsiteY115" fmla="*/ 901973 h 4509864"/>
              <a:gd name="connsiteX116" fmla="*/ 9084058 w 11465803"/>
              <a:gd name="connsiteY116" fmla="*/ 817082 h 4509864"/>
              <a:gd name="connsiteX117" fmla="*/ 9067344 w 11465803"/>
              <a:gd name="connsiteY117" fmla="*/ 838304 h 4509864"/>
              <a:gd name="connsiteX118" fmla="*/ 9510265 w 11465803"/>
              <a:gd name="connsiteY118" fmla="*/ 997476 h 4509864"/>
              <a:gd name="connsiteX119" fmla="*/ 9552050 w 11465803"/>
              <a:gd name="connsiteY119" fmla="*/ 976253 h 4509864"/>
              <a:gd name="connsiteX120" fmla="*/ 9535336 w 11465803"/>
              <a:gd name="connsiteY120" fmla="*/ 997476 h 4509864"/>
              <a:gd name="connsiteX121" fmla="*/ 9694119 w 11465803"/>
              <a:gd name="connsiteY121" fmla="*/ 1061145 h 4509864"/>
              <a:gd name="connsiteX122" fmla="*/ 9752618 w 11465803"/>
              <a:gd name="connsiteY122" fmla="*/ 1114202 h 4509864"/>
              <a:gd name="connsiteX123" fmla="*/ 9769332 w 11465803"/>
              <a:gd name="connsiteY123" fmla="*/ 1092979 h 4509864"/>
              <a:gd name="connsiteX124" fmla="*/ 9685762 w 11465803"/>
              <a:gd name="connsiteY124" fmla="*/ 1029310 h 4509864"/>
              <a:gd name="connsiteX125" fmla="*/ 9827831 w 11465803"/>
              <a:gd name="connsiteY125" fmla="*/ 1103590 h 4509864"/>
              <a:gd name="connsiteX126" fmla="*/ 9794403 w 11465803"/>
              <a:gd name="connsiteY126" fmla="*/ 1124813 h 4509864"/>
              <a:gd name="connsiteX127" fmla="*/ 9894687 w 11465803"/>
              <a:gd name="connsiteY127" fmla="*/ 1135425 h 4509864"/>
              <a:gd name="connsiteX128" fmla="*/ 9894687 w 11465803"/>
              <a:gd name="connsiteY128" fmla="*/ 1177871 h 4509864"/>
              <a:gd name="connsiteX129" fmla="*/ 9976951 w 11465803"/>
              <a:gd name="connsiteY129" fmla="*/ 1171902 h 4509864"/>
              <a:gd name="connsiteX130" fmla="*/ 10002064 w 11465803"/>
              <a:gd name="connsiteY130" fmla="*/ 1177585 h 4509864"/>
              <a:gd name="connsiteX131" fmla="*/ 10001239 w 11465803"/>
              <a:gd name="connsiteY131" fmla="*/ 1181850 h 4509864"/>
              <a:gd name="connsiteX132" fmla="*/ 9986614 w 11465803"/>
              <a:gd name="connsiteY132" fmla="*/ 1209705 h 4509864"/>
              <a:gd name="connsiteX133" fmla="*/ 10220610 w 11465803"/>
              <a:gd name="connsiteY133" fmla="*/ 1326431 h 4509864"/>
              <a:gd name="connsiteX134" fmla="*/ 10187182 w 11465803"/>
              <a:gd name="connsiteY134" fmla="*/ 1326431 h 4509864"/>
              <a:gd name="connsiteX135" fmla="*/ 10270752 w 11465803"/>
              <a:gd name="connsiteY135" fmla="*/ 1390099 h 4509864"/>
              <a:gd name="connsiteX136" fmla="*/ 10279109 w 11465803"/>
              <a:gd name="connsiteY136" fmla="*/ 1368877 h 4509864"/>
              <a:gd name="connsiteX137" fmla="*/ 10304180 w 11465803"/>
              <a:gd name="connsiteY137" fmla="*/ 1421934 h 4509864"/>
              <a:gd name="connsiteX138" fmla="*/ 10337608 w 11465803"/>
              <a:gd name="connsiteY138" fmla="*/ 1390099 h 4509864"/>
              <a:gd name="connsiteX139" fmla="*/ 10329251 w 11465803"/>
              <a:gd name="connsiteY139" fmla="*/ 1368877 h 4509864"/>
              <a:gd name="connsiteX140" fmla="*/ 10354322 w 11465803"/>
              <a:gd name="connsiteY140" fmla="*/ 1400711 h 4509864"/>
              <a:gd name="connsiteX141" fmla="*/ 10320894 w 11465803"/>
              <a:gd name="connsiteY141" fmla="*/ 1432545 h 4509864"/>
              <a:gd name="connsiteX142" fmla="*/ 10462963 w 11465803"/>
              <a:gd name="connsiteY142" fmla="*/ 1496214 h 4509864"/>
              <a:gd name="connsiteX143" fmla="*/ 10538176 w 11465803"/>
              <a:gd name="connsiteY143" fmla="*/ 1559883 h 4509864"/>
              <a:gd name="connsiteX144" fmla="*/ 10889170 w 11465803"/>
              <a:gd name="connsiteY144" fmla="*/ 1750889 h 4509864"/>
              <a:gd name="connsiteX145" fmla="*/ 10905884 w 11465803"/>
              <a:gd name="connsiteY145" fmla="*/ 1793334 h 4509864"/>
              <a:gd name="connsiteX146" fmla="*/ 10956026 w 11465803"/>
              <a:gd name="connsiteY146" fmla="*/ 1782723 h 4509864"/>
              <a:gd name="connsiteX147" fmla="*/ 10964383 w 11465803"/>
              <a:gd name="connsiteY147" fmla="*/ 1825169 h 4509864"/>
              <a:gd name="connsiteX148" fmla="*/ 10989454 w 11465803"/>
              <a:gd name="connsiteY148" fmla="*/ 1814557 h 4509864"/>
              <a:gd name="connsiteX149" fmla="*/ 10989454 w 11465803"/>
              <a:gd name="connsiteY149" fmla="*/ 1825169 h 4509864"/>
              <a:gd name="connsiteX150" fmla="*/ 11281949 w 11465803"/>
              <a:gd name="connsiteY150" fmla="*/ 2005563 h 4509864"/>
              <a:gd name="connsiteX151" fmla="*/ 11465803 w 11465803"/>
              <a:gd name="connsiteY151" fmla="*/ 2154123 h 4509864"/>
              <a:gd name="connsiteX152" fmla="*/ 11223450 w 11465803"/>
              <a:gd name="connsiteY152" fmla="*/ 2090455 h 4509864"/>
              <a:gd name="connsiteX153" fmla="*/ 11215093 w 11465803"/>
              <a:gd name="connsiteY153" fmla="*/ 2069232 h 4509864"/>
              <a:gd name="connsiteX154" fmla="*/ 11240164 w 11465803"/>
              <a:gd name="connsiteY154" fmla="*/ 2079843 h 4509864"/>
              <a:gd name="connsiteX155" fmla="*/ 11256878 w 11465803"/>
              <a:gd name="connsiteY155" fmla="*/ 2069232 h 4509864"/>
              <a:gd name="connsiteX156" fmla="*/ 11047953 w 11465803"/>
              <a:gd name="connsiteY156" fmla="*/ 1931283 h 4509864"/>
              <a:gd name="connsiteX157" fmla="*/ 11039596 w 11465803"/>
              <a:gd name="connsiteY157" fmla="*/ 1952506 h 4509864"/>
              <a:gd name="connsiteX158" fmla="*/ 11256878 w 11465803"/>
              <a:gd name="connsiteY158" fmla="*/ 2154123 h 4509864"/>
              <a:gd name="connsiteX159" fmla="*/ 11465803 w 11465803"/>
              <a:gd name="connsiteY159" fmla="*/ 2281461 h 4509864"/>
              <a:gd name="connsiteX160" fmla="*/ 11223450 w 11465803"/>
              <a:gd name="connsiteY160" fmla="*/ 2207181 h 4509864"/>
              <a:gd name="connsiteX161" fmla="*/ 10813957 w 11465803"/>
              <a:gd name="connsiteY161" fmla="*/ 2101066 h 4509864"/>
              <a:gd name="connsiteX162" fmla="*/ 10730387 w 11465803"/>
              <a:gd name="connsiteY162" fmla="*/ 2090455 h 4509864"/>
              <a:gd name="connsiteX163" fmla="*/ 10571604 w 11465803"/>
              <a:gd name="connsiteY163" fmla="*/ 2037398 h 4509864"/>
              <a:gd name="connsiteX164" fmla="*/ 10805600 w 11465803"/>
              <a:gd name="connsiteY164" fmla="*/ 2217792 h 4509864"/>
              <a:gd name="connsiteX165" fmla="*/ 10462963 w 11465803"/>
              <a:gd name="connsiteY165" fmla="*/ 2090455 h 4509864"/>
              <a:gd name="connsiteX166" fmla="*/ 10387750 w 11465803"/>
              <a:gd name="connsiteY166" fmla="*/ 2037398 h 4509864"/>
              <a:gd name="connsiteX167" fmla="*/ 10337608 w 11465803"/>
              <a:gd name="connsiteY167" fmla="*/ 2026786 h 4509864"/>
              <a:gd name="connsiteX168" fmla="*/ 10605032 w 11465803"/>
              <a:gd name="connsiteY168" fmla="*/ 2228404 h 4509864"/>
              <a:gd name="connsiteX169" fmla="*/ 10571604 w 11465803"/>
              <a:gd name="connsiteY169" fmla="*/ 2228404 h 4509864"/>
              <a:gd name="connsiteX170" fmla="*/ 10471320 w 11465803"/>
              <a:gd name="connsiteY170" fmla="*/ 2175346 h 4509864"/>
              <a:gd name="connsiteX171" fmla="*/ 10354322 w 11465803"/>
              <a:gd name="connsiteY171" fmla="*/ 2154123 h 4509864"/>
              <a:gd name="connsiteX172" fmla="*/ 10431624 w 11465803"/>
              <a:gd name="connsiteY172" fmla="*/ 2209336 h 4509864"/>
              <a:gd name="connsiteX173" fmla="*/ 10462230 w 11465803"/>
              <a:gd name="connsiteY173" fmla="*/ 2231196 h 4509864"/>
              <a:gd name="connsiteX174" fmla="*/ 10458132 w 11465803"/>
              <a:gd name="connsiteY174" fmla="*/ 2246808 h 4509864"/>
              <a:gd name="connsiteX175" fmla="*/ 10454606 w 11465803"/>
              <a:gd name="connsiteY175" fmla="*/ 2260238 h 4509864"/>
              <a:gd name="connsiteX176" fmla="*/ 10304180 w 11465803"/>
              <a:gd name="connsiteY176" fmla="*/ 2196569 h 4509864"/>
              <a:gd name="connsiteX177" fmla="*/ 10237324 w 11465803"/>
              <a:gd name="connsiteY177" fmla="*/ 2175346 h 4509864"/>
              <a:gd name="connsiteX178" fmla="*/ 10220610 w 11465803"/>
              <a:gd name="connsiteY178" fmla="*/ 2207181 h 4509864"/>
              <a:gd name="connsiteX179" fmla="*/ 9953186 w 11465803"/>
              <a:gd name="connsiteY179" fmla="*/ 2111678 h 4509864"/>
              <a:gd name="connsiteX180" fmla="*/ 9919758 w 11465803"/>
              <a:gd name="connsiteY180" fmla="*/ 2154123 h 4509864"/>
              <a:gd name="connsiteX181" fmla="*/ 9501908 w 11465803"/>
              <a:gd name="connsiteY181" fmla="*/ 1984340 h 4509864"/>
              <a:gd name="connsiteX182" fmla="*/ 9485194 w 11465803"/>
              <a:gd name="connsiteY182" fmla="*/ 2005563 h 4509864"/>
              <a:gd name="connsiteX183" fmla="*/ 9777689 w 11465803"/>
              <a:gd name="connsiteY183" fmla="*/ 2154123 h 4509864"/>
              <a:gd name="connsiteX184" fmla="*/ 9669048 w 11465803"/>
              <a:gd name="connsiteY184" fmla="*/ 2111678 h 4509864"/>
              <a:gd name="connsiteX185" fmla="*/ 9669048 w 11465803"/>
              <a:gd name="connsiteY185" fmla="*/ 2122289 h 4509864"/>
              <a:gd name="connsiteX186" fmla="*/ 9685762 w 11465803"/>
              <a:gd name="connsiteY186" fmla="*/ 2154123 h 4509864"/>
              <a:gd name="connsiteX187" fmla="*/ 9635620 w 11465803"/>
              <a:gd name="connsiteY187" fmla="*/ 2132901 h 4509864"/>
              <a:gd name="connsiteX188" fmla="*/ 9660691 w 11465803"/>
              <a:gd name="connsiteY188" fmla="*/ 2122289 h 4509864"/>
              <a:gd name="connsiteX189" fmla="*/ 9635620 w 11465803"/>
              <a:gd name="connsiteY189" fmla="*/ 2101066 h 4509864"/>
              <a:gd name="connsiteX190" fmla="*/ 9610549 w 11465803"/>
              <a:gd name="connsiteY190" fmla="*/ 2122289 h 4509864"/>
              <a:gd name="connsiteX191" fmla="*/ 9142557 w 11465803"/>
              <a:gd name="connsiteY191" fmla="*/ 1973729 h 4509864"/>
              <a:gd name="connsiteX192" fmla="*/ 8791563 w 11465803"/>
              <a:gd name="connsiteY192" fmla="*/ 1878226 h 4509864"/>
              <a:gd name="connsiteX193" fmla="*/ 8791563 w 11465803"/>
              <a:gd name="connsiteY193" fmla="*/ 1888837 h 4509864"/>
              <a:gd name="connsiteX194" fmla="*/ 8699636 w 11465803"/>
              <a:gd name="connsiteY194" fmla="*/ 1814557 h 4509864"/>
              <a:gd name="connsiteX195" fmla="*/ 8198217 w 11465803"/>
              <a:gd name="connsiteY195" fmla="*/ 1708443 h 4509864"/>
              <a:gd name="connsiteX196" fmla="*/ 8131361 w 11465803"/>
              <a:gd name="connsiteY196" fmla="*/ 1719054 h 4509864"/>
              <a:gd name="connsiteX197" fmla="*/ 8131361 w 11465803"/>
              <a:gd name="connsiteY197" fmla="*/ 1729666 h 4509864"/>
              <a:gd name="connsiteX198" fmla="*/ 8064505 w 11465803"/>
              <a:gd name="connsiteY198" fmla="*/ 1719054 h 4509864"/>
              <a:gd name="connsiteX199" fmla="*/ 8064505 w 11465803"/>
              <a:gd name="connsiteY199" fmla="*/ 1708443 h 4509864"/>
              <a:gd name="connsiteX200" fmla="*/ 7538014 w 11465803"/>
              <a:gd name="connsiteY200" fmla="*/ 1665997 h 4509864"/>
              <a:gd name="connsiteX201" fmla="*/ 7404302 w 11465803"/>
              <a:gd name="connsiteY201" fmla="*/ 1634163 h 4509864"/>
              <a:gd name="connsiteX202" fmla="*/ 7362517 w 11465803"/>
              <a:gd name="connsiteY202" fmla="*/ 1644774 h 4509864"/>
              <a:gd name="connsiteX203" fmla="*/ 5565762 w 11465803"/>
              <a:gd name="connsiteY203" fmla="*/ 1793334 h 4509864"/>
              <a:gd name="connsiteX204" fmla="*/ 5565762 w 11465803"/>
              <a:gd name="connsiteY204" fmla="*/ 1803946 h 4509864"/>
              <a:gd name="connsiteX205" fmla="*/ 5791401 w 11465803"/>
              <a:gd name="connsiteY205" fmla="*/ 1803946 h 4509864"/>
              <a:gd name="connsiteX206" fmla="*/ 5991969 w 11465803"/>
              <a:gd name="connsiteY206" fmla="*/ 1878226 h 4509864"/>
              <a:gd name="connsiteX207" fmla="*/ 6033754 w 11465803"/>
              <a:gd name="connsiteY207" fmla="*/ 1878226 h 4509864"/>
              <a:gd name="connsiteX208" fmla="*/ 6025397 w 11465803"/>
              <a:gd name="connsiteY208" fmla="*/ 1867614 h 4509864"/>
              <a:gd name="connsiteX209" fmla="*/ 6159109 w 11465803"/>
              <a:gd name="connsiteY209" fmla="*/ 1878226 h 4509864"/>
              <a:gd name="connsiteX210" fmla="*/ 6576959 w 11465803"/>
              <a:gd name="connsiteY210" fmla="*/ 1825169 h 4509864"/>
              <a:gd name="connsiteX211" fmla="*/ 6668886 w 11465803"/>
              <a:gd name="connsiteY211" fmla="*/ 1846392 h 4509864"/>
              <a:gd name="connsiteX212" fmla="*/ 8014363 w 11465803"/>
              <a:gd name="connsiteY212" fmla="*/ 1867614 h 4509864"/>
              <a:gd name="connsiteX213" fmla="*/ 7947507 w 11465803"/>
              <a:gd name="connsiteY213" fmla="*/ 1867614 h 4509864"/>
              <a:gd name="connsiteX214" fmla="*/ 7588156 w 11465803"/>
              <a:gd name="connsiteY214" fmla="*/ 1867614 h 4509864"/>
              <a:gd name="connsiteX215" fmla="*/ 7588156 w 11465803"/>
              <a:gd name="connsiteY215" fmla="*/ 1878226 h 4509864"/>
              <a:gd name="connsiteX216" fmla="*/ 7688440 w 11465803"/>
              <a:gd name="connsiteY216" fmla="*/ 1878226 h 4509864"/>
              <a:gd name="connsiteX217" fmla="*/ 7120164 w 11465803"/>
              <a:gd name="connsiteY217" fmla="*/ 1878226 h 4509864"/>
              <a:gd name="connsiteX218" fmla="*/ 6978095 w 11465803"/>
              <a:gd name="connsiteY218" fmla="*/ 1867614 h 4509864"/>
              <a:gd name="connsiteX219" fmla="*/ 6827669 w 11465803"/>
              <a:gd name="connsiteY219" fmla="*/ 1888837 h 4509864"/>
              <a:gd name="connsiteX220" fmla="*/ 6810955 w 11465803"/>
              <a:gd name="connsiteY220" fmla="*/ 1878226 h 4509864"/>
              <a:gd name="connsiteX221" fmla="*/ 6643815 w 11465803"/>
              <a:gd name="connsiteY221" fmla="*/ 1888837 h 4509864"/>
              <a:gd name="connsiteX222" fmla="*/ 6376391 w 11465803"/>
              <a:gd name="connsiteY222" fmla="*/ 1910060 h 4509864"/>
              <a:gd name="connsiteX223" fmla="*/ 6192537 w 11465803"/>
              <a:gd name="connsiteY223" fmla="*/ 1920672 h 4509864"/>
              <a:gd name="connsiteX224" fmla="*/ 6192537 w 11465803"/>
              <a:gd name="connsiteY224" fmla="*/ 1931283 h 4509864"/>
              <a:gd name="connsiteX225" fmla="*/ 5774687 w 11465803"/>
              <a:gd name="connsiteY225" fmla="*/ 1984340 h 4509864"/>
              <a:gd name="connsiteX226" fmla="*/ 5791401 w 11465803"/>
              <a:gd name="connsiteY226" fmla="*/ 1994952 h 4509864"/>
              <a:gd name="connsiteX227" fmla="*/ 5039271 w 11465803"/>
              <a:gd name="connsiteY227" fmla="*/ 2185958 h 4509864"/>
              <a:gd name="connsiteX228" fmla="*/ 4863774 w 11465803"/>
              <a:gd name="connsiteY228" fmla="*/ 2228404 h 4509864"/>
              <a:gd name="connsiteX229" fmla="*/ 4788561 w 11465803"/>
              <a:gd name="connsiteY229" fmla="*/ 2260238 h 4509864"/>
              <a:gd name="connsiteX230" fmla="*/ 4638135 w 11465803"/>
              <a:gd name="connsiteY230" fmla="*/ 2345129 h 4509864"/>
              <a:gd name="connsiteX231" fmla="*/ 4738419 w 11465803"/>
              <a:gd name="connsiteY231" fmla="*/ 2345129 h 4509864"/>
              <a:gd name="connsiteX232" fmla="*/ 4788561 w 11465803"/>
              <a:gd name="connsiteY232" fmla="*/ 2302684 h 4509864"/>
              <a:gd name="connsiteX233" fmla="*/ 4788561 w 11465803"/>
              <a:gd name="connsiteY233" fmla="*/ 2323907 h 4509864"/>
              <a:gd name="connsiteX234" fmla="*/ 4855417 w 11465803"/>
              <a:gd name="connsiteY234" fmla="*/ 2270849 h 4509864"/>
              <a:gd name="connsiteX235" fmla="*/ 5256553 w 11465803"/>
              <a:gd name="connsiteY235" fmla="*/ 2175346 h 4509864"/>
              <a:gd name="connsiteX236" fmla="*/ 5492769 w 11465803"/>
              <a:gd name="connsiteY236" fmla="*/ 2115657 h 4509864"/>
              <a:gd name="connsiteX237" fmla="*/ 5514944 w 11465803"/>
              <a:gd name="connsiteY237" fmla="*/ 2104777 h 4509864"/>
              <a:gd name="connsiteX238" fmla="*/ 5507263 w 11465803"/>
              <a:gd name="connsiteY238" fmla="*/ 2111678 h 4509864"/>
              <a:gd name="connsiteX239" fmla="*/ 6602030 w 11465803"/>
              <a:gd name="connsiteY239" fmla="*/ 2026786 h 4509864"/>
              <a:gd name="connsiteX240" fmla="*/ 6652172 w 11465803"/>
              <a:gd name="connsiteY240" fmla="*/ 2026786 h 4509864"/>
              <a:gd name="connsiteX241" fmla="*/ 7429373 w 11465803"/>
              <a:gd name="connsiteY241" fmla="*/ 2026786 h 4509864"/>
              <a:gd name="connsiteX242" fmla="*/ 7546371 w 11465803"/>
              <a:gd name="connsiteY242" fmla="*/ 2048009 h 4509864"/>
              <a:gd name="connsiteX243" fmla="*/ 7546371 w 11465803"/>
              <a:gd name="connsiteY243" fmla="*/ 2069232 h 4509864"/>
              <a:gd name="connsiteX244" fmla="*/ 7362517 w 11465803"/>
              <a:gd name="connsiteY244" fmla="*/ 2048009 h 4509864"/>
              <a:gd name="connsiteX245" fmla="*/ 6961381 w 11465803"/>
              <a:gd name="connsiteY245" fmla="*/ 2005563 h 4509864"/>
              <a:gd name="connsiteX246" fmla="*/ 6836026 w 11465803"/>
              <a:gd name="connsiteY246" fmla="*/ 2048009 h 4509864"/>
              <a:gd name="connsiteX247" fmla="*/ 6744099 w 11465803"/>
              <a:gd name="connsiteY247" fmla="*/ 2090455 h 4509864"/>
              <a:gd name="connsiteX248" fmla="*/ 6042111 w 11465803"/>
              <a:gd name="connsiteY248" fmla="*/ 2132901 h 4509864"/>
              <a:gd name="connsiteX249" fmla="*/ 6058825 w 11465803"/>
              <a:gd name="connsiteY249" fmla="*/ 2154123 h 4509864"/>
              <a:gd name="connsiteX250" fmla="*/ 7053308 w 11465803"/>
              <a:gd name="connsiteY250" fmla="*/ 2111678 h 4509864"/>
              <a:gd name="connsiteX251" fmla="*/ 6969738 w 11465803"/>
              <a:gd name="connsiteY251" fmla="*/ 2154123 h 4509864"/>
              <a:gd name="connsiteX252" fmla="*/ 5799758 w 11465803"/>
              <a:gd name="connsiteY252" fmla="*/ 2228404 h 4509864"/>
              <a:gd name="connsiteX253" fmla="*/ 5682760 w 11465803"/>
              <a:gd name="connsiteY253" fmla="*/ 2217792 h 4509864"/>
              <a:gd name="connsiteX254" fmla="*/ 5523977 w 11465803"/>
              <a:gd name="connsiteY254" fmla="*/ 2239015 h 4509864"/>
              <a:gd name="connsiteX255" fmla="*/ 5557405 w 11465803"/>
              <a:gd name="connsiteY255" fmla="*/ 2260238 h 4509864"/>
              <a:gd name="connsiteX256" fmla="*/ 5348480 w 11465803"/>
              <a:gd name="connsiteY256" fmla="*/ 2302684 h 4509864"/>
              <a:gd name="connsiteX257" fmla="*/ 5106127 w 11465803"/>
              <a:gd name="connsiteY257" fmla="*/ 2366352 h 4509864"/>
              <a:gd name="connsiteX258" fmla="*/ 5172983 w 11465803"/>
              <a:gd name="connsiteY258" fmla="*/ 2376964 h 4509864"/>
              <a:gd name="connsiteX259" fmla="*/ 5164626 w 11465803"/>
              <a:gd name="connsiteY259" fmla="*/ 2398187 h 4509864"/>
              <a:gd name="connsiteX260" fmla="*/ 5106127 w 11465803"/>
              <a:gd name="connsiteY260" fmla="*/ 2408798 h 4509864"/>
              <a:gd name="connsiteX261" fmla="*/ 5223125 w 11465803"/>
              <a:gd name="connsiteY261" fmla="*/ 2408798 h 4509864"/>
              <a:gd name="connsiteX262" fmla="*/ 4738419 w 11465803"/>
              <a:gd name="connsiteY262" fmla="*/ 2557358 h 4509864"/>
              <a:gd name="connsiteX263" fmla="*/ 5022557 w 11465803"/>
              <a:gd name="connsiteY263" fmla="*/ 2525524 h 4509864"/>
              <a:gd name="connsiteX264" fmla="*/ 4596350 w 11465803"/>
              <a:gd name="connsiteY264" fmla="*/ 2737753 h 4509864"/>
              <a:gd name="connsiteX265" fmla="*/ 5223125 w 11465803"/>
              <a:gd name="connsiteY265" fmla="*/ 2599804 h 4509864"/>
              <a:gd name="connsiteX266" fmla="*/ 4763490 w 11465803"/>
              <a:gd name="connsiteY266" fmla="*/ 2737753 h 4509864"/>
              <a:gd name="connsiteX267" fmla="*/ 4587993 w 11465803"/>
              <a:gd name="connsiteY267" fmla="*/ 2812033 h 4509864"/>
              <a:gd name="connsiteX268" fmla="*/ 4587993 w 11465803"/>
              <a:gd name="connsiteY268" fmla="*/ 2801422 h 4509864"/>
              <a:gd name="connsiteX269" fmla="*/ 4353997 w 11465803"/>
              <a:gd name="connsiteY269" fmla="*/ 2896925 h 4509864"/>
              <a:gd name="connsiteX270" fmla="*/ 4253713 w 11465803"/>
              <a:gd name="connsiteY270" fmla="*/ 2886313 h 4509864"/>
              <a:gd name="connsiteX271" fmla="*/ 4161786 w 11465803"/>
              <a:gd name="connsiteY271" fmla="*/ 2939370 h 4509864"/>
              <a:gd name="connsiteX272" fmla="*/ 4053145 w 11465803"/>
              <a:gd name="connsiteY272" fmla="*/ 2918147 h 4509864"/>
              <a:gd name="connsiteX273" fmla="*/ 3200731 w 11465803"/>
              <a:gd name="connsiteY273" fmla="*/ 3257714 h 4509864"/>
              <a:gd name="connsiteX274" fmla="*/ 2599027 w 11465803"/>
              <a:gd name="connsiteY274" fmla="*/ 3607891 h 4509864"/>
              <a:gd name="connsiteX275" fmla="*/ 2390102 w 11465803"/>
              <a:gd name="connsiteY275" fmla="*/ 3767063 h 4509864"/>
              <a:gd name="connsiteX276" fmla="*/ 1858910 w 11465803"/>
              <a:gd name="connsiteY276" fmla="*/ 4084909 h 4509864"/>
              <a:gd name="connsiteX277" fmla="*/ 1742672 w 11465803"/>
              <a:gd name="connsiteY277" fmla="*/ 4154081 h 4509864"/>
              <a:gd name="connsiteX278" fmla="*/ 1787353 w 11465803"/>
              <a:gd name="connsiteY278" fmla="*/ 4114588 h 4509864"/>
              <a:gd name="connsiteX279" fmla="*/ 1888682 w 11465803"/>
              <a:gd name="connsiteY279" fmla="*/ 4021738 h 4509864"/>
              <a:gd name="connsiteX280" fmla="*/ 2431887 w 11465803"/>
              <a:gd name="connsiteY280" fmla="*/ 3671560 h 4509864"/>
              <a:gd name="connsiteX281" fmla="*/ 1688114 w 11465803"/>
              <a:gd name="connsiteY281" fmla="*/ 4064183 h 4509864"/>
              <a:gd name="connsiteX282" fmla="*/ 2105964 w 11465803"/>
              <a:gd name="connsiteY282" fmla="*/ 3767063 h 4509864"/>
              <a:gd name="connsiteX283" fmla="*/ 1721542 w 11465803"/>
              <a:gd name="connsiteY283" fmla="*/ 3958069 h 4509864"/>
              <a:gd name="connsiteX284" fmla="*/ 1605197 w 11465803"/>
              <a:gd name="connsiteY284" fmla="*/ 3999852 h 4509864"/>
              <a:gd name="connsiteX285" fmla="*/ 1585510 w 11465803"/>
              <a:gd name="connsiteY285" fmla="*/ 4010249 h 4509864"/>
              <a:gd name="connsiteX286" fmla="*/ 1659371 w 11465803"/>
              <a:gd name="connsiteY286" fmla="*/ 3938504 h 4509864"/>
              <a:gd name="connsiteX287" fmla="*/ 2415173 w 11465803"/>
              <a:gd name="connsiteY287" fmla="*/ 3448720 h 4509864"/>
              <a:gd name="connsiteX288" fmla="*/ 2431887 w 11465803"/>
              <a:gd name="connsiteY288" fmla="*/ 3406274 h 4509864"/>
              <a:gd name="connsiteX289" fmla="*/ 2289818 w 11465803"/>
              <a:gd name="connsiteY289" fmla="*/ 3501777 h 4509864"/>
              <a:gd name="connsiteX290" fmla="*/ 1972252 w 11465803"/>
              <a:gd name="connsiteY290" fmla="*/ 3671560 h 4509864"/>
              <a:gd name="connsiteX291" fmla="*/ 2072536 w 11465803"/>
              <a:gd name="connsiteY291" fmla="*/ 3597280 h 4509864"/>
              <a:gd name="connsiteX292" fmla="*/ 1754970 w 11465803"/>
              <a:gd name="connsiteY292" fmla="*/ 3788286 h 4509864"/>
              <a:gd name="connsiteX293" fmla="*/ 1663043 w 11465803"/>
              <a:gd name="connsiteY293" fmla="*/ 3841343 h 4509864"/>
              <a:gd name="connsiteX294" fmla="*/ 1646329 w 11465803"/>
              <a:gd name="connsiteY294" fmla="*/ 3841343 h 4509864"/>
              <a:gd name="connsiteX295" fmla="*/ 1671400 w 11465803"/>
              <a:gd name="connsiteY295" fmla="*/ 3809509 h 4509864"/>
              <a:gd name="connsiteX296" fmla="*/ 1571116 w 11465803"/>
              <a:gd name="connsiteY296" fmla="*/ 3862566 h 4509864"/>
              <a:gd name="connsiteX297" fmla="*/ 1479189 w 11465803"/>
              <a:gd name="connsiteY297" fmla="*/ 3905012 h 4509864"/>
              <a:gd name="connsiteX298" fmla="*/ 1479189 w 11465803"/>
              <a:gd name="connsiteY298" fmla="*/ 3915623 h 4509864"/>
              <a:gd name="connsiteX299" fmla="*/ 1520974 w 11465803"/>
              <a:gd name="connsiteY299" fmla="*/ 3915623 h 4509864"/>
              <a:gd name="connsiteX300" fmla="*/ 1487546 w 11465803"/>
              <a:gd name="connsiteY300" fmla="*/ 3936846 h 4509864"/>
              <a:gd name="connsiteX301" fmla="*/ 844057 w 11465803"/>
              <a:gd name="connsiteY301" fmla="*/ 4509864 h 4509864"/>
              <a:gd name="connsiteX302" fmla="*/ 1454118 w 11465803"/>
              <a:gd name="connsiteY302" fmla="*/ 3936846 h 4509864"/>
              <a:gd name="connsiteX303" fmla="*/ 1211765 w 11465803"/>
              <a:gd name="connsiteY303" fmla="*/ 4149075 h 4509864"/>
              <a:gd name="connsiteX304" fmla="*/ 1420690 w 11465803"/>
              <a:gd name="connsiteY304" fmla="*/ 3883789 h 4509864"/>
              <a:gd name="connsiteX305" fmla="*/ 1328763 w 11465803"/>
              <a:gd name="connsiteY305" fmla="*/ 3905012 h 4509864"/>
              <a:gd name="connsiteX306" fmla="*/ 1529331 w 11465803"/>
              <a:gd name="connsiteY306" fmla="*/ 3703394 h 4509864"/>
              <a:gd name="connsiteX307" fmla="*/ 1395619 w 11465803"/>
              <a:gd name="connsiteY307" fmla="*/ 3809509 h 4509864"/>
              <a:gd name="connsiteX308" fmla="*/ 1378905 w 11465803"/>
              <a:gd name="connsiteY308" fmla="*/ 3809509 h 4509864"/>
              <a:gd name="connsiteX309" fmla="*/ 1512617 w 11465803"/>
              <a:gd name="connsiteY309" fmla="*/ 3671560 h 4509864"/>
              <a:gd name="connsiteX310" fmla="*/ 1412333 w 11465803"/>
              <a:gd name="connsiteY310" fmla="*/ 3660949 h 4509864"/>
              <a:gd name="connsiteX311" fmla="*/ 1027911 w 11465803"/>
              <a:gd name="connsiteY311" fmla="*/ 3926235 h 4509864"/>
              <a:gd name="connsiteX312" fmla="*/ 952698 w 11465803"/>
              <a:gd name="connsiteY312" fmla="*/ 3968680 h 4509864"/>
              <a:gd name="connsiteX313" fmla="*/ 551562 w 11465803"/>
              <a:gd name="connsiteY313" fmla="*/ 4287024 h 4509864"/>
              <a:gd name="connsiteX314" fmla="*/ 442921 w 11465803"/>
              <a:gd name="connsiteY314" fmla="*/ 4340081 h 4509864"/>
              <a:gd name="connsiteX315" fmla="*/ 601704 w 11465803"/>
              <a:gd name="connsiteY315" fmla="*/ 4170298 h 4509864"/>
              <a:gd name="connsiteX316" fmla="*/ 509777 w 11465803"/>
              <a:gd name="connsiteY316" fmla="*/ 4191521 h 4509864"/>
              <a:gd name="connsiteX317" fmla="*/ 701988 w 11465803"/>
              <a:gd name="connsiteY317" fmla="*/ 4000515 h 4509864"/>
              <a:gd name="connsiteX318" fmla="*/ 664382 w 11465803"/>
              <a:gd name="connsiteY318" fmla="*/ 4003168 h 4509864"/>
              <a:gd name="connsiteX319" fmla="*/ 657440 w 11465803"/>
              <a:gd name="connsiteY319" fmla="*/ 4004392 h 4509864"/>
              <a:gd name="connsiteX320" fmla="*/ 663206 w 11465803"/>
              <a:gd name="connsiteY320" fmla="*/ 4000847 h 4509864"/>
              <a:gd name="connsiteX321" fmla="*/ 668560 w 11465803"/>
              <a:gd name="connsiteY321" fmla="*/ 3979292 h 4509864"/>
              <a:gd name="connsiteX322" fmla="*/ 476349 w 11465803"/>
              <a:gd name="connsiteY322" fmla="*/ 4042961 h 4509864"/>
              <a:gd name="connsiteX323" fmla="*/ 484706 w 11465803"/>
              <a:gd name="connsiteY323" fmla="*/ 3989903 h 4509864"/>
              <a:gd name="connsiteX324" fmla="*/ 551562 w 11465803"/>
              <a:gd name="connsiteY324" fmla="*/ 3936846 h 4509864"/>
              <a:gd name="connsiteX325" fmla="*/ 526491 w 11465803"/>
              <a:gd name="connsiteY325" fmla="*/ 3926235 h 4509864"/>
              <a:gd name="connsiteX326" fmla="*/ 526491 w 11465803"/>
              <a:gd name="connsiteY326" fmla="*/ 3905012 h 4509864"/>
              <a:gd name="connsiteX327" fmla="*/ 551562 w 11465803"/>
              <a:gd name="connsiteY327" fmla="*/ 3894400 h 4509864"/>
              <a:gd name="connsiteX328" fmla="*/ 526491 w 11465803"/>
              <a:gd name="connsiteY328" fmla="*/ 3883789 h 4509864"/>
              <a:gd name="connsiteX329" fmla="*/ 559919 w 11465803"/>
              <a:gd name="connsiteY329" fmla="*/ 3841343 h 4509864"/>
              <a:gd name="connsiteX330" fmla="*/ 534848 w 11465803"/>
              <a:gd name="connsiteY330" fmla="*/ 3820120 h 4509864"/>
              <a:gd name="connsiteX331" fmla="*/ 651846 w 11465803"/>
              <a:gd name="connsiteY331" fmla="*/ 3735229 h 4509864"/>
              <a:gd name="connsiteX332" fmla="*/ 727059 w 11465803"/>
              <a:gd name="connsiteY332" fmla="*/ 3639726 h 4509864"/>
              <a:gd name="connsiteX333" fmla="*/ 752130 w 11465803"/>
              <a:gd name="connsiteY333" fmla="*/ 3607891 h 4509864"/>
              <a:gd name="connsiteX334" fmla="*/ 676917 w 11465803"/>
              <a:gd name="connsiteY334" fmla="*/ 3660949 h 4509864"/>
              <a:gd name="connsiteX335" fmla="*/ 727059 w 11465803"/>
              <a:gd name="connsiteY335" fmla="*/ 3597280 h 4509864"/>
              <a:gd name="connsiteX336" fmla="*/ 626775 w 11465803"/>
              <a:gd name="connsiteY336" fmla="*/ 3618503 h 4509864"/>
              <a:gd name="connsiteX337" fmla="*/ 643489 w 11465803"/>
              <a:gd name="connsiteY337" fmla="*/ 3639726 h 4509864"/>
              <a:gd name="connsiteX338" fmla="*/ 467992 w 11465803"/>
              <a:gd name="connsiteY338" fmla="*/ 3660949 h 4509864"/>
              <a:gd name="connsiteX339" fmla="*/ 325923 w 11465803"/>
              <a:gd name="connsiteY339" fmla="*/ 3788286 h 4509864"/>
              <a:gd name="connsiteX340" fmla="*/ 325923 w 11465803"/>
              <a:gd name="connsiteY340" fmla="*/ 3798897 h 4509864"/>
              <a:gd name="connsiteX341" fmla="*/ 0 w 11465803"/>
              <a:gd name="connsiteY341" fmla="*/ 4159686 h 4509864"/>
              <a:gd name="connsiteX342" fmla="*/ 192211 w 11465803"/>
              <a:gd name="connsiteY342" fmla="*/ 3873177 h 4509864"/>
              <a:gd name="connsiteX343" fmla="*/ 183854 w 11465803"/>
              <a:gd name="connsiteY343" fmla="*/ 3841343 h 4509864"/>
              <a:gd name="connsiteX344" fmla="*/ 376065 w 11465803"/>
              <a:gd name="connsiteY344" fmla="*/ 3618503 h 4509864"/>
              <a:gd name="connsiteX345" fmla="*/ 409493 w 11465803"/>
              <a:gd name="connsiteY345" fmla="*/ 3576057 h 4509864"/>
              <a:gd name="connsiteX346" fmla="*/ 409493 w 11465803"/>
              <a:gd name="connsiteY346" fmla="*/ 3554834 h 4509864"/>
              <a:gd name="connsiteX347" fmla="*/ 476349 w 11465803"/>
              <a:gd name="connsiteY347" fmla="*/ 3533611 h 4509864"/>
              <a:gd name="connsiteX348" fmla="*/ 476349 w 11465803"/>
              <a:gd name="connsiteY348" fmla="*/ 3512388 h 4509864"/>
              <a:gd name="connsiteX349" fmla="*/ 417850 w 11465803"/>
              <a:gd name="connsiteY349" fmla="*/ 3501777 h 4509864"/>
              <a:gd name="connsiteX350" fmla="*/ 459635 w 11465803"/>
              <a:gd name="connsiteY350" fmla="*/ 3491165 h 4509864"/>
              <a:gd name="connsiteX351" fmla="*/ 442921 w 11465803"/>
              <a:gd name="connsiteY351" fmla="*/ 3459331 h 4509864"/>
              <a:gd name="connsiteX352" fmla="*/ 317566 w 11465803"/>
              <a:gd name="connsiteY352" fmla="*/ 3576057 h 4509864"/>
              <a:gd name="connsiteX353" fmla="*/ 342637 w 11465803"/>
              <a:gd name="connsiteY353" fmla="*/ 3533611 h 4509864"/>
              <a:gd name="connsiteX354" fmla="*/ 75213 w 11465803"/>
              <a:gd name="connsiteY354" fmla="*/ 3777674 h 4509864"/>
              <a:gd name="connsiteX355" fmla="*/ 409493 w 11465803"/>
              <a:gd name="connsiteY355" fmla="*/ 3385051 h 4509864"/>
              <a:gd name="connsiteX356" fmla="*/ 401136 w 11465803"/>
              <a:gd name="connsiteY356" fmla="*/ 3342605 h 4509864"/>
              <a:gd name="connsiteX357" fmla="*/ 359351 w 11465803"/>
              <a:gd name="connsiteY357" fmla="*/ 3353217 h 4509864"/>
              <a:gd name="connsiteX358" fmla="*/ 409493 w 11465803"/>
              <a:gd name="connsiteY358" fmla="*/ 3268325 h 4509864"/>
              <a:gd name="connsiteX359" fmla="*/ 442921 w 11465803"/>
              <a:gd name="connsiteY359" fmla="*/ 3300159 h 4509864"/>
              <a:gd name="connsiteX360" fmla="*/ 467992 w 11465803"/>
              <a:gd name="connsiteY360" fmla="*/ 3268325 h 4509864"/>
              <a:gd name="connsiteX361" fmla="*/ 501420 w 11465803"/>
              <a:gd name="connsiteY361" fmla="*/ 3289548 h 4509864"/>
              <a:gd name="connsiteX362" fmla="*/ 534848 w 11465803"/>
              <a:gd name="connsiteY362" fmla="*/ 3183434 h 4509864"/>
              <a:gd name="connsiteX363" fmla="*/ 509777 w 11465803"/>
              <a:gd name="connsiteY363" fmla="*/ 3151599 h 4509864"/>
              <a:gd name="connsiteX364" fmla="*/ 501420 w 11465803"/>
              <a:gd name="connsiteY364" fmla="*/ 3151599 h 4509864"/>
              <a:gd name="connsiteX365" fmla="*/ 543205 w 11465803"/>
              <a:gd name="connsiteY365" fmla="*/ 3034873 h 4509864"/>
              <a:gd name="connsiteX366" fmla="*/ 576633 w 11465803"/>
              <a:gd name="connsiteY366" fmla="*/ 3109153 h 4509864"/>
              <a:gd name="connsiteX367" fmla="*/ 710345 w 11465803"/>
              <a:gd name="connsiteY367" fmla="*/ 3066708 h 4509864"/>
              <a:gd name="connsiteX368" fmla="*/ 701988 w 11465803"/>
              <a:gd name="connsiteY368" fmla="*/ 3003039 h 4509864"/>
              <a:gd name="connsiteX369" fmla="*/ 902556 w 11465803"/>
              <a:gd name="connsiteY369" fmla="*/ 2812033 h 4509864"/>
              <a:gd name="connsiteX370" fmla="*/ 952698 w 11465803"/>
              <a:gd name="connsiteY370" fmla="*/ 2705919 h 4509864"/>
              <a:gd name="connsiteX371" fmla="*/ 2097607 w 11465803"/>
              <a:gd name="connsiteY371" fmla="*/ 1803946 h 4509864"/>
              <a:gd name="connsiteX372" fmla="*/ 2172820 w 11465803"/>
              <a:gd name="connsiteY372" fmla="*/ 1750889 h 4509864"/>
              <a:gd name="connsiteX373" fmla="*/ 2381745 w 11465803"/>
              <a:gd name="connsiteY373" fmla="*/ 1581105 h 4509864"/>
              <a:gd name="connsiteX374" fmla="*/ 2348317 w 11465803"/>
              <a:gd name="connsiteY374" fmla="*/ 1581105 h 4509864"/>
              <a:gd name="connsiteX375" fmla="*/ 2331603 w 11465803"/>
              <a:gd name="connsiteY375" fmla="*/ 1591717 h 4509864"/>
              <a:gd name="connsiteX376" fmla="*/ 2415173 w 11465803"/>
              <a:gd name="connsiteY376" fmla="*/ 1528048 h 4509864"/>
              <a:gd name="connsiteX377" fmla="*/ 2398459 w 11465803"/>
              <a:gd name="connsiteY377" fmla="*/ 1559883 h 4509864"/>
              <a:gd name="connsiteX378" fmla="*/ 2532171 w 11465803"/>
              <a:gd name="connsiteY378" fmla="*/ 1464380 h 4509864"/>
              <a:gd name="connsiteX379" fmla="*/ 2507100 w 11465803"/>
              <a:gd name="connsiteY379" fmla="*/ 1432545 h 4509864"/>
              <a:gd name="connsiteX380" fmla="*/ 2523814 w 11465803"/>
              <a:gd name="connsiteY380" fmla="*/ 1432545 h 4509864"/>
              <a:gd name="connsiteX381" fmla="*/ 2373388 w 11465803"/>
              <a:gd name="connsiteY381" fmla="*/ 1474991 h 4509864"/>
              <a:gd name="connsiteX382" fmla="*/ 2014037 w 11465803"/>
              <a:gd name="connsiteY382" fmla="*/ 1697831 h 4509864"/>
              <a:gd name="connsiteX383" fmla="*/ 2791238 w 11465803"/>
              <a:gd name="connsiteY383" fmla="*/ 1273374 h 4509864"/>
              <a:gd name="connsiteX384" fmla="*/ 2833023 w 11465803"/>
              <a:gd name="connsiteY384" fmla="*/ 1220316 h 4509864"/>
              <a:gd name="connsiteX385" fmla="*/ 2816309 w 11465803"/>
              <a:gd name="connsiteY385" fmla="*/ 1262762 h 4509864"/>
              <a:gd name="connsiteX386" fmla="*/ 3008520 w 11465803"/>
              <a:gd name="connsiteY386" fmla="*/ 1177871 h 4509864"/>
              <a:gd name="connsiteX387" fmla="*/ 3250873 w 11465803"/>
              <a:gd name="connsiteY387" fmla="*/ 1071756 h 4509864"/>
              <a:gd name="connsiteX388" fmla="*/ 3326086 w 11465803"/>
              <a:gd name="connsiteY388" fmla="*/ 1050533 h 4509864"/>
              <a:gd name="connsiteX389" fmla="*/ 3443084 w 11465803"/>
              <a:gd name="connsiteY389" fmla="*/ 997476 h 4509864"/>
              <a:gd name="connsiteX390" fmla="*/ 3443084 w 11465803"/>
              <a:gd name="connsiteY390" fmla="*/ 986865 h 4509864"/>
              <a:gd name="connsiteX391" fmla="*/ 3459798 w 11465803"/>
              <a:gd name="connsiteY391" fmla="*/ 997476 h 4509864"/>
              <a:gd name="connsiteX392" fmla="*/ 4061502 w 11465803"/>
              <a:gd name="connsiteY392" fmla="*/ 710967 h 4509864"/>
              <a:gd name="connsiteX393" fmla="*/ 4078216 w 11465803"/>
              <a:gd name="connsiteY393" fmla="*/ 732190 h 4509864"/>
              <a:gd name="connsiteX394" fmla="*/ 3718865 w 11465803"/>
              <a:gd name="connsiteY394" fmla="*/ 901973 h 4509864"/>
              <a:gd name="connsiteX395" fmla="*/ 3769007 w 11465803"/>
              <a:gd name="connsiteY395" fmla="*/ 880750 h 4509864"/>
              <a:gd name="connsiteX396" fmla="*/ 4228642 w 11465803"/>
              <a:gd name="connsiteY396" fmla="*/ 679133 h 4509864"/>
              <a:gd name="connsiteX397" fmla="*/ 4287141 w 11465803"/>
              <a:gd name="connsiteY397" fmla="*/ 679133 h 4509864"/>
              <a:gd name="connsiteX398" fmla="*/ 4094930 w 11465803"/>
              <a:gd name="connsiteY398" fmla="*/ 700356 h 4509864"/>
              <a:gd name="connsiteX399" fmla="*/ 4353997 w 11465803"/>
              <a:gd name="connsiteY399" fmla="*/ 626076 h 4509864"/>
              <a:gd name="connsiteX400" fmla="*/ 4345640 w 11465803"/>
              <a:gd name="connsiteY400" fmla="*/ 647298 h 4509864"/>
              <a:gd name="connsiteX401" fmla="*/ 4404139 w 11465803"/>
              <a:gd name="connsiteY401" fmla="*/ 626076 h 4509864"/>
              <a:gd name="connsiteX402" fmla="*/ 4353997 w 11465803"/>
              <a:gd name="connsiteY402" fmla="*/ 594241 h 4509864"/>
              <a:gd name="connsiteX403" fmla="*/ 4387425 w 11465803"/>
              <a:gd name="connsiteY403" fmla="*/ 562407 h 4509864"/>
              <a:gd name="connsiteX404" fmla="*/ 4387425 w 11465803"/>
              <a:gd name="connsiteY404" fmla="*/ 583630 h 4509864"/>
              <a:gd name="connsiteX405" fmla="*/ 4587993 w 11465803"/>
              <a:gd name="connsiteY405" fmla="*/ 498738 h 4509864"/>
              <a:gd name="connsiteX406" fmla="*/ 4521137 w 11465803"/>
              <a:gd name="connsiteY406" fmla="*/ 530573 h 4509864"/>
              <a:gd name="connsiteX407" fmla="*/ 4546208 w 11465803"/>
              <a:gd name="connsiteY407" fmla="*/ 498738 h 4509864"/>
              <a:gd name="connsiteX408" fmla="*/ 4404139 w 11465803"/>
              <a:gd name="connsiteY408" fmla="*/ 530573 h 4509864"/>
              <a:gd name="connsiteX409" fmla="*/ 4420853 w 11465803"/>
              <a:gd name="connsiteY409" fmla="*/ 509350 h 4509864"/>
              <a:gd name="connsiteX410" fmla="*/ 4395782 w 11465803"/>
              <a:gd name="connsiteY410" fmla="*/ 498738 h 4509864"/>
              <a:gd name="connsiteX411" fmla="*/ 4863774 w 11465803"/>
              <a:gd name="connsiteY411" fmla="*/ 328955 h 4509864"/>
              <a:gd name="connsiteX412" fmla="*/ 5206411 w 11465803"/>
              <a:gd name="connsiteY412" fmla="*/ 244064 h 4509864"/>
              <a:gd name="connsiteX413" fmla="*/ 5599190 w 11465803"/>
              <a:gd name="connsiteY413" fmla="*/ 137949 h 4509864"/>
              <a:gd name="connsiteX414" fmla="*/ 5582476 w 11465803"/>
              <a:gd name="connsiteY414" fmla="*/ 159172 h 4509864"/>
              <a:gd name="connsiteX415" fmla="*/ 5941827 w 11465803"/>
              <a:gd name="connsiteY415" fmla="*/ 137949 h 4509864"/>
              <a:gd name="connsiteX416" fmla="*/ 5874971 w 11465803"/>
              <a:gd name="connsiteY416" fmla="*/ 201618 h 4509864"/>
              <a:gd name="connsiteX417" fmla="*/ 5991969 w 11465803"/>
              <a:gd name="connsiteY417" fmla="*/ 180395 h 4509864"/>
              <a:gd name="connsiteX418" fmla="*/ 5941827 w 11465803"/>
              <a:gd name="connsiteY418" fmla="*/ 180395 h 4509864"/>
              <a:gd name="connsiteX419" fmla="*/ 6142395 w 11465803"/>
              <a:gd name="connsiteY419" fmla="*/ 148561 h 4509864"/>
              <a:gd name="connsiteX420" fmla="*/ 6225965 w 11465803"/>
              <a:gd name="connsiteY420" fmla="*/ 159172 h 4509864"/>
              <a:gd name="connsiteX421" fmla="*/ 6228196 w 11465803"/>
              <a:gd name="connsiteY421" fmla="*/ 150106 h 4509864"/>
              <a:gd name="connsiteX422" fmla="*/ 6247510 w 11465803"/>
              <a:gd name="connsiteY422" fmla="*/ 163483 h 4509864"/>
              <a:gd name="connsiteX423" fmla="*/ 6326249 w 11465803"/>
              <a:gd name="connsiteY423" fmla="*/ 148561 h 4509864"/>
              <a:gd name="connsiteX424" fmla="*/ 6301178 w 11465803"/>
              <a:gd name="connsiteY424" fmla="*/ 74280 h 4509864"/>
              <a:gd name="connsiteX425" fmla="*/ 6242679 w 11465803"/>
              <a:gd name="connsiteY425" fmla="*/ 74280 h 4509864"/>
              <a:gd name="connsiteX426" fmla="*/ 6334606 w 11465803"/>
              <a:gd name="connsiteY426" fmla="*/ 63669 h 4509864"/>
              <a:gd name="connsiteX427" fmla="*/ 6334606 w 11465803"/>
              <a:gd name="connsiteY427" fmla="*/ 53058 h 4509864"/>
              <a:gd name="connsiteX428" fmla="*/ 6067182 w 11465803"/>
              <a:gd name="connsiteY428" fmla="*/ 53058 h 4509864"/>
              <a:gd name="connsiteX429" fmla="*/ 6217608 w 11465803"/>
              <a:gd name="connsiteY429" fmla="*/ 74280 h 4509864"/>
              <a:gd name="connsiteX430" fmla="*/ 5991969 w 11465803"/>
              <a:gd name="connsiteY430" fmla="*/ 74280 h 4509864"/>
              <a:gd name="connsiteX431" fmla="*/ 6000326 w 11465803"/>
              <a:gd name="connsiteY431" fmla="*/ 53058 h 4509864"/>
              <a:gd name="connsiteX432" fmla="*/ 5966898 w 11465803"/>
              <a:gd name="connsiteY432" fmla="*/ 53058 h 4509864"/>
              <a:gd name="connsiteX433" fmla="*/ 5858257 w 11465803"/>
              <a:gd name="connsiteY433" fmla="*/ 74280 h 4509864"/>
              <a:gd name="connsiteX434" fmla="*/ 5707831 w 11465803"/>
              <a:gd name="connsiteY434" fmla="*/ 74280 h 4509864"/>
              <a:gd name="connsiteX435" fmla="*/ 5774687 w 11465803"/>
              <a:gd name="connsiteY435" fmla="*/ 53058 h 4509864"/>
              <a:gd name="connsiteX436" fmla="*/ 5557405 w 11465803"/>
              <a:gd name="connsiteY436" fmla="*/ 53058 h 4509864"/>
              <a:gd name="connsiteX437" fmla="*/ 5549048 w 11465803"/>
              <a:gd name="connsiteY437" fmla="*/ 63669 h 4509864"/>
              <a:gd name="connsiteX438" fmla="*/ 5248196 w 11465803"/>
              <a:gd name="connsiteY438" fmla="*/ 159172 h 4509864"/>
              <a:gd name="connsiteX439" fmla="*/ 5273267 w 11465803"/>
              <a:gd name="connsiteY439" fmla="*/ 159172 h 4509864"/>
              <a:gd name="connsiteX440" fmla="*/ 5206411 w 11465803"/>
              <a:gd name="connsiteY440" fmla="*/ 180395 h 4509864"/>
              <a:gd name="connsiteX441" fmla="*/ 5206411 w 11465803"/>
              <a:gd name="connsiteY441" fmla="*/ 191006 h 4509864"/>
              <a:gd name="connsiteX442" fmla="*/ 5139555 w 11465803"/>
              <a:gd name="connsiteY442" fmla="*/ 201618 h 4509864"/>
              <a:gd name="connsiteX443" fmla="*/ 5206411 w 11465803"/>
              <a:gd name="connsiteY443" fmla="*/ 148561 h 4509864"/>
              <a:gd name="connsiteX444" fmla="*/ 5306695 w 11465803"/>
              <a:gd name="connsiteY444" fmla="*/ 116726 h 4509864"/>
              <a:gd name="connsiteX445" fmla="*/ 5289981 w 11465803"/>
              <a:gd name="connsiteY445" fmla="*/ 84892 h 4509864"/>
              <a:gd name="connsiteX446" fmla="*/ 6125681 w 11465803"/>
              <a:gd name="connsiteY446" fmla="*/ 31835 h 4509864"/>
              <a:gd name="connsiteX447" fmla="*/ 6159109 w 11465803"/>
              <a:gd name="connsiteY447" fmla="*/ 0 h 4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11465803" h="4509864">
                <a:moveTo>
                  <a:pt x="1742672" y="4154081"/>
                </a:moveTo>
                <a:lnTo>
                  <a:pt x="1737081" y="4159023"/>
                </a:lnTo>
                <a:cubicBezTo>
                  <a:pt x="1719453" y="4172288"/>
                  <a:pt x="1700650" y="4183563"/>
                  <a:pt x="1679757" y="4191521"/>
                </a:cubicBezTo>
                <a:close/>
                <a:moveTo>
                  <a:pt x="639483" y="4011429"/>
                </a:moveTo>
                <a:lnTo>
                  <a:pt x="626775" y="4021738"/>
                </a:lnTo>
                <a:cubicBezTo>
                  <a:pt x="628864" y="4016432"/>
                  <a:pt x="632521" y="4013779"/>
                  <a:pt x="636830" y="4012121"/>
                </a:cubicBezTo>
                <a:close/>
                <a:moveTo>
                  <a:pt x="1585510" y="4010249"/>
                </a:moveTo>
                <a:lnTo>
                  <a:pt x="1562759" y="4032349"/>
                </a:lnTo>
                <a:cubicBezTo>
                  <a:pt x="1570071" y="4023064"/>
                  <a:pt x="1577253" y="4016100"/>
                  <a:pt x="1584321" y="4010878"/>
                </a:cubicBezTo>
                <a:close/>
                <a:moveTo>
                  <a:pt x="657440" y="4004392"/>
                </a:moveTo>
                <a:lnTo>
                  <a:pt x="650802" y="4008474"/>
                </a:lnTo>
                <a:lnTo>
                  <a:pt x="639483" y="4011429"/>
                </a:lnTo>
                <a:lnTo>
                  <a:pt x="645578" y="4006484"/>
                </a:lnTo>
                <a:close/>
                <a:moveTo>
                  <a:pt x="10462963" y="2228404"/>
                </a:moveTo>
                <a:cubicBezTo>
                  <a:pt x="10471320" y="2239015"/>
                  <a:pt x="10488034" y="2239015"/>
                  <a:pt x="10488034" y="2249626"/>
                </a:cubicBezTo>
                <a:cubicBezTo>
                  <a:pt x="10488034" y="2249626"/>
                  <a:pt x="10488034" y="2249626"/>
                  <a:pt x="10471320" y="2237689"/>
                </a:cubicBezTo>
                <a:lnTo>
                  <a:pt x="10462230" y="2231196"/>
                </a:lnTo>
                <a:close/>
                <a:moveTo>
                  <a:pt x="5565762" y="2079843"/>
                </a:moveTo>
                <a:lnTo>
                  <a:pt x="5514944" y="2104777"/>
                </a:lnTo>
                <a:lnTo>
                  <a:pt x="5521104" y="2099242"/>
                </a:lnTo>
                <a:cubicBezTo>
                  <a:pt x="5535990" y="2089791"/>
                  <a:pt x="5553226" y="2087802"/>
                  <a:pt x="5565762" y="2079843"/>
                </a:cubicBezTo>
                <a:close/>
                <a:moveTo>
                  <a:pt x="10003067" y="1172399"/>
                </a:moveTo>
                <a:cubicBezTo>
                  <a:pt x="10003328" y="1171239"/>
                  <a:pt x="10003328" y="1172565"/>
                  <a:pt x="10003328" y="1177871"/>
                </a:cubicBezTo>
                <a:lnTo>
                  <a:pt x="10002064" y="1177585"/>
                </a:lnTo>
                <a:close/>
                <a:moveTo>
                  <a:pt x="6229264" y="145768"/>
                </a:moveTo>
                <a:lnTo>
                  <a:pt x="6228196" y="150106"/>
                </a:lnTo>
                <a:lnTo>
                  <a:pt x="6225965" y="148561"/>
                </a:lnTo>
                <a:cubicBezTo>
                  <a:pt x="6225965" y="148561"/>
                  <a:pt x="6225965" y="148561"/>
                  <a:pt x="6229099" y="145908"/>
                </a:cubicBezTo>
                <a:close/>
                <a:moveTo>
                  <a:pt x="6242679" y="116726"/>
                </a:moveTo>
                <a:cubicBezTo>
                  <a:pt x="6251036" y="127338"/>
                  <a:pt x="6251036" y="127338"/>
                  <a:pt x="6251036" y="127338"/>
                </a:cubicBezTo>
                <a:cubicBezTo>
                  <a:pt x="6244768" y="132643"/>
                  <a:pt x="6240067" y="136623"/>
                  <a:pt x="6236542" y="139607"/>
                </a:cubicBezTo>
                <a:lnTo>
                  <a:pt x="6229264" y="145768"/>
                </a:lnTo>
                <a:lnTo>
                  <a:pt x="6231188" y="137949"/>
                </a:lnTo>
                <a:cubicBezTo>
                  <a:pt x="6232233" y="129991"/>
                  <a:pt x="6234322" y="122032"/>
                  <a:pt x="6242679" y="116726"/>
                </a:cubicBezTo>
                <a:close/>
                <a:moveTo>
                  <a:pt x="5549048" y="63669"/>
                </a:moveTo>
                <a:cubicBezTo>
                  <a:pt x="5565762" y="74280"/>
                  <a:pt x="5574119" y="84892"/>
                  <a:pt x="5599190" y="74280"/>
                </a:cubicBezTo>
                <a:cubicBezTo>
                  <a:pt x="5574119" y="84892"/>
                  <a:pt x="5599190" y="106115"/>
                  <a:pt x="5607547" y="106115"/>
                </a:cubicBezTo>
                <a:cubicBezTo>
                  <a:pt x="5565762" y="127338"/>
                  <a:pt x="5574119" y="84892"/>
                  <a:pt x="5549048" y="63669"/>
                </a:cubicBezTo>
                <a:close/>
                <a:moveTo>
                  <a:pt x="6159109" y="0"/>
                </a:moveTo>
                <a:cubicBezTo>
                  <a:pt x="6159109" y="10612"/>
                  <a:pt x="6150752" y="10612"/>
                  <a:pt x="6150752" y="21223"/>
                </a:cubicBezTo>
                <a:cubicBezTo>
                  <a:pt x="6225965" y="21223"/>
                  <a:pt x="6334606" y="42446"/>
                  <a:pt x="6409819" y="21223"/>
                </a:cubicBezTo>
                <a:cubicBezTo>
                  <a:pt x="6426533" y="31835"/>
                  <a:pt x="6359677" y="42446"/>
                  <a:pt x="6401462" y="63669"/>
                </a:cubicBezTo>
                <a:cubicBezTo>
                  <a:pt x="6426533" y="10612"/>
                  <a:pt x="6485032" y="63669"/>
                  <a:pt x="6510103" y="53058"/>
                </a:cubicBezTo>
                <a:cubicBezTo>
                  <a:pt x="6485032" y="95503"/>
                  <a:pt x="6485032" y="95503"/>
                  <a:pt x="6485032" y="95503"/>
                </a:cubicBezTo>
                <a:cubicBezTo>
                  <a:pt x="6468318" y="42446"/>
                  <a:pt x="6459961" y="106115"/>
                  <a:pt x="6434890" y="106115"/>
                </a:cubicBezTo>
                <a:cubicBezTo>
                  <a:pt x="6459961" y="116726"/>
                  <a:pt x="6493389" y="127338"/>
                  <a:pt x="6510103" y="95503"/>
                </a:cubicBezTo>
                <a:cubicBezTo>
                  <a:pt x="6501746" y="148561"/>
                  <a:pt x="6409819" y="106115"/>
                  <a:pt x="6368034" y="137949"/>
                </a:cubicBezTo>
                <a:cubicBezTo>
                  <a:pt x="6393105" y="169783"/>
                  <a:pt x="6393105" y="169783"/>
                  <a:pt x="6393105" y="169783"/>
                </a:cubicBezTo>
                <a:cubicBezTo>
                  <a:pt x="6418176" y="148561"/>
                  <a:pt x="6501746" y="180395"/>
                  <a:pt x="6535174" y="137949"/>
                </a:cubicBezTo>
                <a:cubicBezTo>
                  <a:pt x="6593673" y="191006"/>
                  <a:pt x="6668886" y="127338"/>
                  <a:pt x="6735742" y="159172"/>
                </a:cubicBezTo>
                <a:cubicBezTo>
                  <a:pt x="6744099" y="180395"/>
                  <a:pt x="6760813" y="169783"/>
                  <a:pt x="6769170" y="169783"/>
                </a:cubicBezTo>
                <a:cubicBezTo>
                  <a:pt x="6769170" y="180395"/>
                  <a:pt x="6769170" y="180395"/>
                  <a:pt x="6769170" y="180395"/>
                </a:cubicBezTo>
                <a:cubicBezTo>
                  <a:pt x="6727385" y="191006"/>
                  <a:pt x="6727385" y="191006"/>
                  <a:pt x="6727385" y="191006"/>
                </a:cubicBezTo>
                <a:cubicBezTo>
                  <a:pt x="6727385" y="201618"/>
                  <a:pt x="6727385" y="201618"/>
                  <a:pt x="6727385" y="201618"/>
                </a:cubicBezTo>
                <a:cubicBezTo>
                  <a:pt x="6744099" y="222841"/>
                  <a:pt x="6760813" y="212229"/>
                  <a:pt x="6785884" y="212229"/>
                </a:cubicBezTo>
                <a:cubicBezTo>
                  <a:pt x="6769170" y="244064"/>
                  <a:pt x="6769170" y="244064"/>
                  <a:pt x="6769170" y="244064"/>
                </a:cubicBezTo>
                <a:cubicBezTo>
                  <a:pt x="6802598" y="244064"/>
                  <a:pt x="6861097" y="265286"/>
                  <a:pt x="6886168" y="244064"/>
                </a:cubicBezTo>
                <a:cubicBezTo>
                  <a:pt x="6810955" y="222841"/>
                  <a:pt x="6810955" y="222841"/>
                  <a:pt x="6810955" y="222841"/>
                </a:cubicBezTo>
                <a:cubicBezTo>
                  <a:pt x="6827669" y="191006"/>
                  <a:pt x="6861097" y="244064"/>
                  <a:pt x="6877811" y="201618"/>
                </a:cubicBezTo>
                <a:cubicBezTo>
                  <a:pt x="6802598" y="180395"/>
                  <a:pt x="6802598" y="180395"/>
                  <a:pt x="6802598" y="180395"/>
                </a:cubicBezTo>
                <a:cubicBezTo>
                  <a:pt x="6794241" y="159172"/>
                  <a:pt x="6836026" y="180395"/>
                  <a:pt x="6844383" y="159172"/>
                </a:cubicBezTo>
                <a:cubicBezTo>
                  <a:pt x="6810955" y="127338"/>
                  <a:pt x="6810955" y="127338"/>
                  <a:pt x="6810955" y="127338"/>
                </a:cubicBezTo>
                <a:cubicBezTo>
                  <a:pt x="6819312" y="127338"/>
                  <a:pt x="6827669" y="116726"/>
                  <a:pt x="6836026" y="106115"/>
                </a:cubicBezTo>
                <a:cubicBezTo>
                  <a:pt x="6819312" y="42446"/>
                  <a:pt x="6794241" y="116726"/>
                  <a:pt x="6760813" y="106115"/>
                </a:cubicBezTo>
                <a:cubicBezTo>
                  <a:pt x="6785884" y="95503"/>
                  <a:pt x="6785884" y="95503"/>
                  <a:pt x="6785884" y="95503"/>
                </a:cubicBezTo>
                <a:cubicBezTo>
                  <a:pt x="6777527" y="74280"/>
                  <a:pt x="6760813" y="74280"/>
                  <a:pt x="6744099" y="74280"/>
                </a:cubicBezTo>
                <a:cubicBezTo>
                  <a:pt x="6744099" y="95503"/>
                  <a:pt x="6744099" y="95503"/>
                  <a:pt x="6744099" y="95503"/>
                </a:cubicBezTo>
                <a:cubicBezTo>
                  <a:pt x="6744099" y="95503"/>
                  <a:pt x="6735742" y="84892"/>
                  <a:pt x="6735742" y="63669"/>
                </a:cubicBezTo>
                <a:cubicBezTo>
                  <a:pt x="6760813" y="74280"/>
                  <a:pt x="6844383" y="42446"/>
                  <a:pt x="6844383" y="95503"/>
                </a:cubicBezTo>
                <a:cubicBezTo>
                  <a:pt x="6861097" y="31835"/>
                  <a:pt x="6886168" y="127338"/>
                  <a:pt x="6911239" y="74280"/>
                </a:cubicBezTo>
                <a:cubicBezTo>
                  <a:pt x="6919596" y="116726"/>
                  <a:pt x="6752456" y="95503"/>
                  <a:pt x="6877811" y="148561"/>
                </a:cubicBezTo>
                <a:cubicBezTo>
                  <a:pt x="6944667" y="137949"/>
                  <a:pt x="6978095" y="159172"/>
                  <a:pt x="7019880" y="137949"/>
                </a:cubicBezTo>
                <a:cubicBezTo>
                  <a:pt x="7028237" y="137949"/>
                  <a:pt x="7028237" y="137949"/>
                  <a:pt x="7028237" y="137949"/>
                </a:cubicBezTo>
                <a:cubicBezTo>
                  <a:pt x="7028237" y="148561"/>
                  <a:pt x="7003166" y="137949"/>
                  <a:pt x="6994809" y="159172"/>
                </a:cubicBezTo>
                <a:cubicBezTo>
                  <a:pt x="7028237" y="148561"/>
                  <a:pt x="7070022" y="233452"/>
                  <a:pt x="7095093" y="148561"/>
                </a:cubicBezTo>
                <a:cubicBezTo>
                  <a:pt x="7161949" y="169783"/>
                  <a:pt x="7161949" y="169783"/>
                  <a:pt x="7161949" y="169783"/>
                </a:cubicBezTo>
                <a:cubicBezTo>
                  <a:pt x="7145235" y="180395"/>
                  <a:pt x="7111807" y="137949"/>
                  <a:pt x="7086736" y="180395"/>
                </a:cubicBezTo>
                <a:cubicBezTo>
                  <a:pt x="7111807" y="180395"/>
                  <a:pt x="7153592" y="201618"/>
                  <a:pt x="7178663" y="201618"/>
                </a:cubicBezTo>
                <a:cubicBezTo>
                  <a:pt x="7178663" y="159172"/>
                  <a:pt x="7237162" y="159172"/>
                  <a:pt x="7262233" y="137949"/>
                </a:cubicBezTo>
                <a:cubicBezTo>
                  <a:pt x="7337446" y="169783"/>
                  <a:pt x="7412659" y="159172"/>
                  <a:pt x="7487872" y="191006"/>
                </a:cubicBezTo>
                <a:cubicBezTo>
                  <a:pt x="7496229" y="222841"/>
                  <a:pt x="7496229" y="222841"/>
                  <a:pt x="7496229" y="222841"/>
                </a:cubicBezTo>
                <a:cubicBezTo>
                  <a:pt x="7546371" y="201618"/>
                  <a:pt x="7546371" y="201618"/>
                  <a:pt x="7546371" y="201618"/>
                </a:cubicBezTo>
                <a:cubicBezTo>
                  <a:pt x="7930793" y="275898"/>
                  <a:pt x="7930793" y="275898"/>
                  <a:pt x="7930793" y="275898"/>
                </a:cubicBezTo>
                <a:cubicBezTo>
                  <a:pt x="7930793" y="286509"/>
                  <a:pt x="7930793" y="286509"/>
                  <a:pt x="7930793" y="286509"/>
                </a:cubicBezTo>
                <a:cubicBezTo>
                  <a:pt x="8006006" y="297121"/>
                  <a:pt x="8006006" y="297121"/>
                  <a:pt x="8006006" y="297121"/>
                </a:cubicBezTo>
                <a:cubicBezTo>
                  <a:pt x="8006006" y="318344"/>
                  <a:pt x="7997649" y="339567"/>
                  <a:pt x="8014363" y="350178"/>
                </a:cubicBezTo>
                <a:cubicBezTo>
                  <a:pt x="8031077" y="350178"/>
                  <a:pt x="8014363" y="328955"/>
                  <a:pt x="8022720" y="318344"/>
                </a:cubicBezTo>
                <a:cubicBezTo>
                  <a:pt x="8064505" y="328955"/>
                  <a:pt x="8114647" y="339567"/>
                  <a:pt x="8148075" y="328955"/>
                </a:cubicBezTo>
                <a:cubicBezTo>
                  <a:pt x="8164789" y="350178"/>
                  <a:pt x="8164789" y="350178"/>
                  <a:pt x="8164789" y="350178"/>
                </a:cubicBezTo>
                <a:cubicBezTo>
                  <a:pt x="8164789" y="360789"/>
                  <a:pt x="8156432" y="360789"/>
                  <a:pt x="8164789" y="371401"/>
                </a:cubicBezTo>
                <a:cubicBezTo>
                  <a:pt x="8198217" y="339567"/>
                  <a:pt x="8248359" y="392624"/>
                  <a:pt x="8281787" y="371401"/>
                </a:cubicBezTo>
                <a:cubicBezTo>
                  <a:pt x="8256715" y="328955"/>
                  <a:pt x="8189860" y="360789"/>
                  <a:pt x="8164789" y="286509"/>
                </a:cubicBezTo>
                <a:cubicBezTo>
                  <a:pt x="8139718" y="286509"/>
                  <a:pt x="8139718" y="286509"/>
                  <a:pt x="8139718" y="286509"/>
                </a:cubicBezTo>
                <a:cubicBezTo>
                  <a:pt x="8139718" y="286509"/>
                  <a:pt x="8139718" y="275898"/>
                  <a:pt x="8131361" y="275898"/>
                </a:cubicBezTo>
                <a:cubicBezTo>
                  <a:pt x="8331929" y="297121"/>
                  <a:pt x="8507425" y="360789"/>
                  <a:pt x="8699636" y="424458"/>
                </a:cubicBezTo>
                <a:cubicBezTo>
                  <a:pt x="8682922" y="413847"/>
                  <a:pt x="8641137" y="413847"/>
                  <a:pt x="8624423" y="424458"/>
                </a:cubicBezTo>
                <a:cubicBezTo>
                  <a:pt x="8666208" y="445681"/>
                  <a:pt x="8716350" y="445681"/>
                  <a:pt x="8749778" y="498738"/>
                </a:cubicBezTo>
                <a:cubicBezTo>
                  <a:pt x="8749778" y="456292"/>
                  <a:pt x="8783206" y="498738"/>
                  <a:pt x="8791563" y="477515"/>
                </a:cubicBezTo>
                <a:cubicBezTo>
                  <a:pt x="8783206" y="498738"/>
                  <a:pt x="8783206" y="498738"/>
                  <a:pt x="8783206" y="498738"/>
                </a:cubicBezTo>
                <a:cubicBezTo>
                  <a:pt x="8791563" y="519961"/>
                  <a:pt x="8824991" y="519961"/>
                  <a:pt x="8841705" y="519961"/>
                </a:cubicBezTo>
                <a:cubicBezTo>
                  <a:pt x="8916918" y="541184"/>
                  <a:pt x="8958703" y="583630"/>
                  <a:pt x="9017202" y="583630"/>
                </a:cubicBezTo>
                <a:cubicBezTo>
                  <a:pt x="9017202" y="626076"/>
                  <a:pt x="9058987" y="604853"/>
                  <a:pt x="9075701" y="626076"/>
                </a:cubicBezTo>
                <a:cubicBezTo>
                  <a:pt x="9100772" y="626076"/>
                  <a:pt x="9100772" y="594241"/>
                  <a:pt x="9134200" y="615464"/>
                </a:cubicBezTo>
                <a:cubicBezTo>
                  <a:pt x="9100772" y="668521"/>
                  <a:pt x="9184342" y="636687"/>
                  <a:pt x="9192699" y="689744"/>
                </a:cubicBezTo>
                <a:cubicBezTo>
                  <a:pt x="9084058" y="636687"/>
                  <a:pt x="8916918" y="562407"/>
                  <a:pt x="8766492" y="541184"/>
                </a:cubicBezTo>
                <a:cubicBezTo>
                  <a:pt x="8783206" y="583630"/>
                  <a:pt x="8783206" y="583630"/>
                  <a:pt x="8783206" y="583630"/>
                </a:cubicBezTo>
                <a:cubicBezTo>
                  <a:pt x="8774849" y="583630"/>
                  <a:pt x="8766492" y="583630"/>
                  <a:pt x="8758135" y="583630"/>
                </a:cubicBezTo>
                <a:cubicBezTo>
                  <a:pt x="8749778" y="583630"/>
                  <a:pt x="8749778" y="583630"/>
                  <a:pt x="8749778" y="583630"/>
                </a:cubicBezTo>
                <a:cubicBezTo>
                  <a:pt x="8791563" y="626076"/>
                  <a:pt x="8866776" y="615464"/>
                  <a:pt x="8908561" y="657910"/>
                </a:cubicBezTo>
                <a:cubicBezTo>
                  <a:pt x="8975417" y="626076"/>
                  <a:pt x="9033916" y="753413"/>
                  <a:pt x="9100772" y="689744"/>
                </a:cubicBezTo>
                <a:cubicBezTo>
                  <a:pt x="9084058" y="700356"/>
                  <a:pt x="9084058" y="700356"/>
                  <a:pt x="9084058" y="700356"/>
                </a:cubicBezTo>
                <a:cubicBezTo>
                  <a:pt x="9226127" y="764024"/>
                  <a:pt x="9226127" y="764024"/>
                  <a:pt x="9226127" y="764024"/>
                </a:cubicBezTo>
                <a:cubicBezTo>
                  <a:pt x="9134200" y="732190"/>
                  <a:pt x="9033916" y="742801"/>
                  <a:pt x="8933632" y="700356"/>
                </a:cubicBezTo>
                <a:cubicBezTo>
                  <a:pt x="8916918" y="721579"/>
                  <a:pt x="8916918" y="721579"/>
                  <a:pt x="8916918" y="721579"/>
                </a:cubicBezTo>
                <a:cubicBezTo>
                  <a:pt x="9067344" y="764024"/>
                  <a:pt x="9217770" y="870139"/>
                  <a:pt x="9351482" y="880750"/>
                </a:cubicBezTo>
                <a:cubicBezTo>
                  <a:pt x="9351482" y="901973"/>
                  <a:pt x="9351482" y="901973"/>
                  <a:pt x="9351482" y="901973"/>
                </a:cubicBezTo>
                <a:cubicBezTo>
                  <a:pt x="9259555" y="880750"/>
                  <a:pt x="9175985" y="838304"/>
                  <a:pt x="9084058" y="817082"/>
                </a:cubicBezTo>
                <a:cubicBezTo>
                  <a:pt x="9067344" y="838304"/>
                  <a:pt x="9067344" y="838304"/>
                  <a:pt x="9067344" y="838304"/>
                </a:cubicBezTo>
                <a:cubicBezTo>
                  <a:pt x="9510265" y="997476"/>
                  <a:pt x="9510265" y="997476"/>
                  <a:pt x="9510265" y="997476"/>
                </a:cubicBezTo>
                <a:cubicBezTo>
                  <a:pt x="9552050" y="976253"/>
                  <a:pt x="9552050" y="976253"/>
                  <a:pt x="9552050" y="976253"/>
                </a:cubicBezTo>
                <a:cubicBezTo>
                  <a:pt x="9535336" y="997476"/>
                  <a:pt x="9535336" y="997476"/>
                  <a:pt x="9535336" y="997476"/>
                </a:cubicBezTo>
                <a:cubicBezTo>
                  <a:pt x="9585478" y="1018699"/>
                  <a:pt x="9635620" y="1061145"/>
                  <a:pt x="9694119" y="1061145"/>
                </a:cubicBezTo>
                <a:cubicBezTo>
                  <a:pt x="9694119" y="1114202"/>
                  <a:pt x="9744261" y="1071756"/>
                  <a:pt x="9752618" y="1114202"/>
                </a:cubicBezTo>
                <a:cubicBezTo>
                  <a:pt x="9769332" y="1092979"/>
                  <a:pt x="9769332" y="1092979"/>
                  <a:pt x="9769332" y="1092979"/>
                </a:cubicBezTo>
                <a:cubicBezTo>
                  <a:pt x="9752618" y="1050533"/>
                  <a:pt x="9710833" y="1061145"/>
                  <a:pt x="9685762" y="1029310"/>
                </a:cubicBezTo>
                <a:cubicBezTo>
                  <a:pt x="9735904" y="1018699"/>
                  <a:pt x="9777689" y="1092979"/>
                  <a:pt x="9827831" y="1103590"/>
                </a:cubicBezTo>
                <a:cubicBezTo>
                  <a:pt x="9819474" y="1103590"/>
                  <a:pt x="9802760" y="1114202"/>
                  <a:pt x="9794403" y="1124813"/>
                </a:cubicBezTo>
                <a:cubicBezTo>
                  <a:pt x="9836188" y="1135425"/>
                  <a:pt x="9844545" y="1146036"/>
                  <a:pt x="9894687" y="1135425"/>
                </a:cubicBezTo>
                <a:cubicBezTo>
                  <a:pt x="9903044" y="1146036"/>
                  <a:pt x="9869616" y="1156648"/>
                  <a:pt x="9894687" y="1177871"/>
                </a:cubicBezTo>
                <a:cubicBezTo>
                  <a:pt x="9919758" y="1146036"/>
                  <a:pt x="9949530" y="1161954"/>
                  <a:pt x="9976951" y="1171902"/>
                </a:cubicBezTo>
                <a:lnTo>
                  <a:pt x="10002064" y="1177585"/>
                </a:lnTo>
                <a:lnTo>
                  <a:pt x="10001239" y="1181850"/>
                </a:lnTo>
                <a:cubicBezTo>
                  <a:pt x="9999150" y="1191135"/>
                  <a:pt x="9994971" y="1204399"/>
                  <a:pt x="9986614" y="1209705"/>
                </a:cubicBezTo>
                <a:cubicBezTo>
                  <a:pt x="10220610" y="1326431"/>
                  <a:pt x="10220610" y="1326431"/>
                  <a:pt x="10220610" y="1326431"/>
                </a:cubicBezTo>
                <a:cubicBezTo>
                  <a:pt x="10228967" y="1347654"/>
                  <a:pt x="10187182" y="1326431"/>
                  <a:pt x="10187182" y="1326431"/>
                </a:cubicBezTo>
                <a:cubicBezTo>
                  <a:pt x="10203896" y="1368877"/>
                  <a:pt x="10245681" y="1368877"/>
                  <a:pt x="10270752" y="1390099"/>
                </a:cubicBezTo>
                <a:cubicBezTo>
                  <a:pt x="10279109" y="1390099"/>
                  <a:pt x="10279109" y="1379488"/>
                  <a:pt x="10279109" y="1368877"/>
                </a:cubicBezTo>
                <a:cubicBezTo>
                  <a:pt x="10320894" y="1368877"/>
                  <a:pt x="10270752" y="1400711"/>
                  <a:pt x="10304180" y="1421934"/>
                </a:cubicBezTo>
                <a:cubicBezTo>
                  <a:pt x="10337608" y="1390099"/>
                  <a:pt x="10337608" y="1390099"/>
                  <a:pt x="10337608" y="1390099"/>
                </a:cubicBezTo>
                <a:cubicBezTo>
                  <a:pt x="10329251" y="1368877"/>
                  <a:pt x="10329251" y="1368877"/>
                  <a:pt x="10329251" y="1368877"/>
                </a:cubicBezTo>
                <a:cubicBezTo>
                  <a:pt x="10354322" y="1400711"/>
                  <a:pt x="10354322" y="1400711"/>
                  <a:pt x="10354322" y="1400711"/>
                </a:cubicBezTo>
                <a:cubicBezTo>
                  <a:pt x="10337608" y="1421934"/>
                  <a:pt x="10312537" y="1390099"/>
                  <a:pt x="10320894" y="1432545"/>
                </a:cubicBezTo>
                <a:cubicBezTo>
                  <a:pt x="10371036" y="1443157"/>
                  <a:pt x="10421178" y="1517437"/>
                  <a:pt x="10462963" y="1496214"/>
                </a:cubicBezTo>
                <a:cubicBezTo>
                  <a:pt x="10471320" y="1538660"/>
                  <a:pt x="10504748" y="1549271"/>
                  <a:pt x="10538176" y="1559883"/>
                </a:cubicBezTo>
                <a:cubicBezTo>
                  <a:pt x="10889170" y="1750889"/>
                  <a:pt x="10889170" y="1750889"/>
                  <a:pt x="10889170" y="1750889"/>
                </a:cubicBezTo>
                <a:cubicBezTo>
                  <a:pt x="10905884" y="1750889"/>
                  <a:pt x="10880813" y="1782723"/>
                  <a:pt x="10905884" y="1793334"/>
                </a:cubicBezTo>
                <a:cubicBezTo>
                  <a:pt x="10914241" y="1772111"/>
                  <a:pt x="10939312" y="1772111"/>
                  <a:pt x="10956026" y="1782723"/>
                </a:cubicBezTo>
                <a:cubicBezTo>
                  <a:pt x="10964383" y="1825169"/>
                  <a:pt x="10964383" y="1825169"/>
                  <a:pt x="10964383" y="1825169"/>
                </a:cubicBezTo>
                <a:cubicBezTo>
                  <a:pt x="10989454" y="1814557"/>
                  <a:pt x="10989454" y="1814557"/>
                  <a:pt x="10989454" y="1814557"/>
                </a:cubicBezTo>
                <a:cubicBezTo>
                  <a:pt x="10989454" y="1825169"/>
                  <a:pt x="10989454" y="1825169"/>
                  <a:pt x="10989454" y="1825169"/>
                </a:cubicBezTo>
                <a:cubicBezTo>
                  <a:pt x="11089738" y="1888837"/>
                  <a:pt x="11173308" y="1984340"/>
                  <a:pt x="11281949" y="2005563"/>
                </a:cubicBezTo>
                <a:cubicBezTo>
                  <a:pt x="11298663" y="2069232"/>
                  <a:pt x="11407304" y="2111678"/>
                  <a:pt x="11465803" y="2154123"/>
                </a:cubicBezTo>
                <a:cubicBezTo>
                  <a:pt x="11390590" y="2143512"/>
                  <a:pt x="11307020" y="2026786"/>
                  <a:pt x="11223450" y="2090455"/>
                </a:cubicBezTo>
                <a:cubicBezTo>
                  <a:pt x="11215093" y="2069232"/>
                  <a:pt x="11215093" y="2069232"/>
                  <a:pt x="11215093" y="2069232"/>
                </a:cubicBezTo>
                <a:cubicBezTo>
                  <a:pt x="11223450" y="2069232"/>
                  <a:pt x="11231807" y="2090455"/>
                  <a:pt x="11240164" y="2079843"/>
                </a:cubicBezTo>
                <a:cubicBezTo>
                  <a:pt x="11256878" y="2069232"/>
                  <a:pt x="11256878" y="2069232"/>
                  <a:pt x="11256878" y="2069232"/>
                </a:cubicBezTo>
                <a:cubicBezTo>
                  <a:pt x="11190022" y="2026786"/>
                  <a:pt x="11123166" y="1963117"/>
                  <a:pt x="11047953" y="1931283"/>
                </a:cubicBezTo>
                <a:cubicBezTo>
                  <a:pt x="11039596" y="1952506"/>
                  <a:pt x="11039596" y="1952506"/>
                  <a:pt x="11039596" y="1952506"/>
                </a:cubicBezTo>
                <a:cubicBezTo>
                  <a:pt x="11073024" y="2069232"/>
                  <a:pt x="11215093" y="2069232"/>
                  <a:pt x="11256878" y="2154123"/>
                </a:cubicBezTo>
                <a:cubicBezTo>
                  <a:pt x="11465803" y="2281461"/>
                  <a:pt x="11465803" y="2281461"/>
                  <a:pt x="11465803" y="2281461"/>
                </a:cubicBezTo>
                <a:cubicBezTo>
                  <a:pt x="11398947" y="2281461"/>
                  <a:pt x="11298663" y="2217792"/>
                  <a:pt x="11223450" y="2207181"/>
                </a:cubicBezTo>
                <a:cubicBezTo>
                  <a:pt x="11089738" y="2239015"/>
                  <a:pt x="10956026" y="2132901"/>
                  <a:pt x="10813957" y="2101066"/>
                </a:cubicBezTo>
                <a:cubicBezTo>
                  <a:pt x="10772172" y="2164735"/>
                  <a:pt x="10780529" y="2048009"/>
                  <a:pt x="10730387" y="2090455"/>
                </a:cubicBezTo>
                <a:cubicBezTo>
                  <a:pt x="10688602" y="2058620"/>
                  <a:pt x="10621746" y="2026786"/>
                  <a:pt x="10571604" y="2037398"/>
                </a:cubicBezTo>
                <a:cubicBezTo>
                  <a:pt x="10571604" y="2154123"/>
                  <a:pt x="10722030" y="2154123"/>
                  <a:pt x="10805600" y="2217792"/>
                </a:cubicBezTo>
                <a:cubicBezTo>
                  <a:pt x="10696959" y="2175346"/>
                  <a:pt x="10579961" y="2101066"/>
                  <a:pt x="10462963" y="2090455"/>
                </a:cubicBezTo>
                <a:cubicBezTo>
                  <a:pt x="10454606" y="2037398"/>
                  <a:pt x="10379393" y="2090455"/>
                  <a:pt x="10387750" y="2037398"/>
                </a:cubicBezTo>
                <a:cubicBezTo>
                  <a:pt x="10379393" y="2037398"/>
                  <a:pt x="10354322" y="2037398"/>
                  <a:pt x="10337608" y="2026786"/>
                </a:cubicBezTo>
                <a:cubicBezTo>
                  <a:pt x="10404464" y="2122289"/>
                  <a:pt x="10529819" y="2164735"/>
                  <a:pt x="10605032" y="2228404"/>
                </a:cubicBezTo>
                <a:cubicBezTo>
                  <a:pt x="10571604" y="2228404"/>
                  <a:pt x="10571604" y="2228404"/>
                  <a:pt x="10571604" y="2228404"/>
                </a:cubicBezTo>
                <a:cubicBezTo>
                  <a:pt x="10529819" y="2207181"/>
                  <a:pt x="10496391" y="2196569"/>
                  <a:pt x="10471320" y="2175346"/>
                </a:cubicBezTo>
                <a:cubicBezTo>
                  <a:pt x="10429535" y="2185958"/>
                  <a:pt x="10396107" y="2132901"/>
                  <a:pt x="10354322" y="2154123"/>
                </a:cubicBezTo>
                <a:cubicBezTo>
                  <a:pt x="10387750" y="2177999"/>
                  <a:pt x="10412821" y="2195906"/>
                  <a:pt x="10431624" y="2209336"/>
                </a:cubicBezTo>
                <a:lnTo>
                  <a:pt x="10462230" y="2231196"/>
                </a:lnTo>
                <a:lnTo>
                  <a:pt x="10458132" y="2246808"/>
                </a:lnTo>
                <a:cubicBezTo>
                  <a:pt x="10454606" y="2260238"/>
                  <a:pt x="10454606" y="2260238"/>
                  <a:pt x="10454606" y="2260238"/>
                </a:cubicBezTo>
                <a:cubicBezTo>
                  <a:pt x="10304180" y="2196569"/>
                  <a:pt x="10304180" y="2196569"/>
                  <a:pt x="10304180" y="2196569"/>
                </a:cubicBezTo>
                <a:cubicBezTo>
                  <a:pt x="10279109" y="2239015"/>
                  <a:pt x="10254038" y="2185958"/>
                  <a:pt x="10237324" y="2175346"/>
                </a:cubicBezTo>
                <a:cubicBezTo>
                  <a:pt x="10220610" y="2207181"/>
                  <a:pt x="10220610" y="2207181"/>
                  <a:pt x="10220610" y="2207181"/>
                </a:cubicBezTo>
                <a:cubicBezTo>
                  <a:pt x="9953186" y="2111678"/>
                  <a:pt x="9953186" y="2111678"/>
                  <a:pt x="9953186" y="2111678"/>
                </a:cubicBezTo>
                <a:cubicBezTo>
                  <a:pt x="9919758" y="2154123"/>
                  <a:pt x="9919758" y="2154123"/>
                  <a:pt x="9919758" y="2154123"/>
                </a:cubicBezTo>
                <a:cubicBezTo>
                  <a:pt x="9786046" y="2101066"/>
                  <a:pt x="9652334" y="2016175"/>
                  <a:pt x="9501908" y="1984340"/>
                </a:cubicBezTo>
                <a:cubicBezTo>
                  <a:pt x="9485194" y="2005563"/>
                  <a:pt x="9485194" y="2005563"/>
                  <a:pt x="9485194" y="2005563"/>
                </a:cubicBezTo>
                <a:cubicBezTo>
                  <a:pt x="9577121" y="2058620"/>
                  <a:pt x="9685762" y="2101066"/>
                  <a:pt x="9777689" y="2154123"/>
                </a:cubicBezTo>
                <a:cubicBezTo>
                  <a:pt x="9752618" y="2154123"/>
                  <a:pt x="9702476" y="2154123"/>
                  <a:pt x="9669048" y="2111678"/>
                </a:cubicBezTo>
                <a:cubicBezTo>
                  <a:pt x="9669048" y="2122289"/>
                  <a:pt x="9669048" y="2122289"/>
                  <a:pt x="9669048" y="2122289"/>
                </a:cubicBezTo>
                <a:cubicBezTo>
                  <a:pt x="9685762" y="2154123"/>
                  <a:pt x="9685762" y="2154123"/>
                  <a:pt x="9685762" y="2154123"/>
                </a:cubicBezTo>
                <a:cubicBezTo>
                  <a:pt x="9669048" y="2154123"/>
                  <a:pt x="9652334" y="2143512"/>
                  <a:pt x="9635620" y="2132901"/>
                </a:cubicBezTo>
                <a:cubicBezTo>
                  <a:pt x="9660691" y="2122289"/>
                  <a:pt x="9660691" y="2122289"/>
                  <a:pt x="9660691" y="2122289"/>
                </a:cubicBezTo>
                <a:cubicBezTo>
                  <a:pt x="9635620" y="2101066"/>
                  <a:pt x="9635620" y="2101066"/>
                  <a:pt x="9635620" y="2101066"/>
                </a:cubicBezTo>
                <a:cubicBezTo>
                  <a:pt x="9610549" y="2122289"/>
                  <a:pt x="9610549" y="2122289"/>
                  <a:pt x="9610549" y="2122289"/>
                </a:cubicBezTo>
                <a:cubicBezTo>
                  <a:pt x="9451766" y="2101066"/>
                  <a:pt x="9318054" y="1963117"/>
                  <a:pt x="9142557" y="1973729"/>
                </a:cubicBezTo>
                <a:cubicBezTo>
                  <a:pt x="9025559" y="1963117"/>
                  <a:pt x="8908561" y="1857003"/>
                  <a:pt x="8791563" y="1878226"/>
                </a:cubicBezTo>
                <a:cubicBezTo>
                  <a:pt x="8791563" y="1888837"/>
                  <a:pt x="8791563" y="1888837"/>
                  <a:pt x="8791563" y="1888837"/>
                </a:cubicBezTo>
                <a:cubicBezTo>
                  <a:pt x="8783206" y="1825169"/>
                  <a:pt x="8716350" y="1878226"/>
                  <a:pt x="8699636" y="1814557"/>
                </a:cubicBezTo>
                <a:cubicBezTo>
                  <a:pt x="8532496" y="1772111"/>
                  <a:pt x="8382071" y="1740277"/>
                  <a:pt x="8198217" y="1708443"/>
                </a:cubicBezTo>
                <a:cubicBezTo>
                  <a:pt x="8131361" y="1719054"/>
                  <a:pt x="8131361" y="1719054"/>
                  <a:pt x="8131361" y="1719054"/>
                </a:cubicBezTo>
                <a:cubicBezTo>
                  <a:pt x="8131361" y="1729666"/>
                  <a:pt x="8131361" y="1729666"/>
                  <a:pt x="8131361" y="1729666"/>
                </a:cubicBezTo>
                <a:cubicBezTo>
                  <a:pt x="8123004" y="1687220"/>
                  <a:pt x="8072862" y="1708443"/>
                  <a:pt x="8064505" y="1719054"/>
                </a:cubicBezTo>
                <a:cubicBezTo>
                  <a:pt x="8064505" y="1708443"/>
                  <a:pt x="8064505" y="1708443"/>
                  <a:pt x="8064505" y="1708443"/>
                </a:cubicBezTo>
                <a:cubicBezTo>
                  <a:pt x="7897365" y="1676608"/>
                  <a:pt x="7730225" y="1644774"/>
                  <a:pt x="7538014" y="1665997"/>
                </a:cubicBezTo>
                <a:cubicBezTo>
                  <a:pt x="7496229" y="1612940"/>
                  <a:pt x="7446087" y="1676608"/>
                  <a:pt x="7404302" y="1634163"/>
                </a:cubicBezTo>
                <a:cubicBezTo>
                  <a:pt x="7387588" y="1665997"/>
                  <a:pt x="7379231" y="1665997"/>
                  <a:pt x="7362517" y="1644774"/>
                </a:cubicBezTo>
                <a:cubicBezTo>
                  <a:pt x="6777527" y="1719054"/>
                  <a:pt x="6150752" y="1644774"/>
                  <a:pt x="5565762" y="1793334"/>
                </a:cubicBezTo>
                <a:cubicBezTo>
                  <a:pt x="5565762" y="1803946"/>
                  <a:pt x="5565762" y="1803946"/>
                  <a:pt x="5565762" y="1803946"/>
                </a:cubicBezTo>
                <a:cubicBezTo>
                  <a:pt x="5640975" y="1772111"/>
                  <a:pt x="5724545" y="1814557"/>
                  <a:pt x="5791401" y="1803946"/>
                </a:cubicBezTo>
                <a:cubicBezTo>
                  <a:pt x="5808115" y="1931283"/>
                  <a:pt x="5933470" y="1803946"/>
                  <a:pt x="5991969" y="1878226"/>
                </a:cubicBezTo>
                <a:cubicBezTo>
                  <a:pt x="6033754" y="1878226"/>
                  <a:pt x="6033754" y="1878226"/>
                  <a:pt x="6033754" y="1878226"/>
                </a:cubicBezTo>
                <a:cubicBezTo>
                  <a:pt x="6025397" y="1867614"/>
                  <a:pt x="6025397" y="1867614"/>
                  <a:pt x="6025397" y="1867614"/>
                </a:cubicBezTo>
                <a:cubicBezTo>
                  <a:pt x="6058825" y="1857003"/>
                  <a:pt x="6125681" y="1899449"/>
                  <a:pt x="6159109" y="1878226"/>
                </a:cubicBezTo>
                <a:cubicBezTo>
                  <a:pt x="6292821" y="1878226"/>
                  <a:pt x="6443247" y="1857003"/>
                  <a:pt x="6576959" y="1825169"/>
                </a:cubicBezTo>
                <a:cubicBezTo>
                  <a:pt x="6593673" y="1846392"/>
                  <a:pt x="6635458" y="1835780"/>
                  <a:pt x="6668886" y="1846392"/>
                </a:cubicBezTo>
                <a:cubicBezTo>
                  <a:pt x="7145235" y="1814557"/>
                  <a:pt x="7554728" y="1803946"/>
                  <a:pt x="8014363" y="1867614"/>
                </a:cubicBezTo>
                <a:cubicBezTo>
                  <a:pt x="7997649" y="1878226"/>
                  <a:pt x="7955864" y="1910060"/>
                  <a:pt x="7947507" y="1867614"/>
                </a:cubicBezTo>
                <a:cubicBezTo>
                  <a:pt x="7830509" y="1878226"/>
                  <a:pt x="7705154" y="1857003"/>
                  <a:pt x="7588156" y="1867614"/>
                </a:cubicBezTo>
                <a:cubicBezTo>
                  <a:pt x="7588156" y="1878226"/>
                  <a:pt x="7588156" y="1878226"/>
                  <a:pt x="7588156" y="1878226"/>
                </a:cubicBezTo>
                <a:cubicBezTo>
                  <a:pt x="7688440" y="1878226"/>
                  <a:pt x="7688440" y="1878226"/>
                  <a:pt x="7688440" y="1878226"/>
                </a:cubicBezTo>
                <a:cubicBezTo>
                  <a:pt x="7496229" y="1899449"/>
                  <a:pt x="7312375" y="1835780"/>
                  <a:pt x="7120164" y="1878226"/>
                </a:cubicBezTo>
                <a:cubicBezTo>
                  <a:pt x="7070022" y="1857003"/>
                  <a:pt x="7019880" y="1878226"/>
                  <a:pt x="6978095" y="1867614"/>
                </a:cubicBezTo>
                <a:cubicBezTo>
                  <a:pt x="6911239" y="1857003"/>
                  <a:pt x="6877811" y="1867614"/>
                  <a:pt x="6827669" y="1888837"/>
                </a:cubicBezTo>
                <a:cubicBezTo>
                  <a:pt x="6819312" y="1878226"/>
                  <a:pt x="6819312" y="1867614"/>
                  <a:pt x="6810955" y="1878226"/>
                </a:cubicBezTo>
                <a:cubicBezTo>
                  <a:pt x="6769170" y="1888837"/>
                  <a:pt x="6702314" y="1846392"/>
                  <a:pt x="6643815" y="1888837"/>
                </a:cubicBezTo>
                <a:cubicBezTo>
                  <a:pt x="6568602" y="1899449"/>
                  <a:pt x="6434890" y="1878226"/>
                  <a:pt x="6376391" y="1910060"/>
                </a:cubicBezTo>
                <a:cubicBezTo>
                  <a:pt x="6309535" y="1910060"/>
                  <a:pt x="6267750" y="1899449"/>
                  <a:pt x="6192537" y="1920672"/>
                </a:cubicBezTo>
                <a:cubicBezTo>
                  <a:pt x="6192537" y="1931283"/>
                  <a:pt x="6192537" y="1931283"/>
                  <a:pt x="6192537" y="1931283"/>
                </a:cubicBezTo>
                <a:cubicBezTo>
                  <a:pt x="6067182" y="1888837"/>
                  <a:pt x="5900042" y="1963117"/>
                  <a:pt x="5774687" y="1984340"/>
                </a:cubicBezTo>
                <a:cubicBezTo>
                  <a:pt x="5774687" y="1994952"/>
                  <a:pt x="5791401" y="1994952"/>
                  <a:pt x="5791401" y="1994952"/>
                </a:cubicBezTo>
                <a:cubicBezTo>
                  <a:pt x="5557405" y="2101066"/>
                  <a:pt x="5273267" y="2069232"/>
                  <a:pt x="5039271" y="2185958"/>
                </a:cubicBezTo>
                <a:cubicBezTo>
                  <a:pt x="4989129" y="2164735"/>
                  <a:pt x="4930630" y="2228404"/>
                  <a:pt x="4863774" y="2228404"/>
                </a:cubicBezTo>
                <a:cubicBezTo>
                  <a:pt x="4855417" y="2281461"/>
                  <a:pt x="4813632" y="2249626"/>
                  <a:pt x="4788561" y="2260238"/>
                </a:cubicBezTo>
                <a:cubicBezTo>
                  <a:pt x="4738419" y="2302684"/>
                  <a:pt x="4663206" y="2292072"/>
                  <a:pt x="4638135" y="2345129"/>
                </a:cubicBezTo>
                <a:cubicBezTo>
                  <a:pt x="4671563" y="2366352"/>
                  <a:pt x="4704991" y="2292072"/>
                  <a:pt x="4738419" y="2345129"/>
                </a:cubicBezTo>
                <a:cubicBezTo>
                  <a:pt x="4755133" y="2334518"/>
                  <a:pt x="4771847" y="2323907"/>
                  <a:pt x="4788561" y="2302684"/>
                </a:cubicBezTo>
                <a:cubicBezTo>
                  <a:pt x="4788561" y="2313295"/>
                  <a:pt x="4780204" y="2323907"/>
                  <a:pt x="4788561" y="2323907"/>
                </a:cubicBezTo>
                <a:cubicBezTo>
                  <a:pt x="4830346" y="2334518"/>
                  <a:pt x="4821989" y="2281461"/>
                  <a:pt x="4855417" y="2270849"/>
                </a:cubicBezTo>
                <a:cubicBezTo>
                  <a:pt x="4997486" y="2281461"/>
                  <a:pt x="5114484" y="2196569"/>
                  <a:pt x="5256553" y="2175346"/>
                </a:cubicBezTo>
                <a:cubicBezTo>
                  <a:pt x="5331766" y="2167388"/>
                  <a:pt x="5416381" y="2147491"/>
                  <a:pt x="5492769" y="2115657"/>
                </a:cubicBezTo>
                <a:lnTo>
                  <a:pt x="5514944" y="2104777"/>
                </a:lnTo>
                <a:lnTo>
                  <a:pt x="5507263" y="2111678"/>
                </a:lnTo>
                <a:cubicBezTo>
                  <a:pt x="5874971" y="2058620"/>
                  <a:pt x="6242679" y="2048009"/>
                  <a:pt x="6602030" y="2026786"/>
                </a:cubicBezTo>
                <a:cubicBezTo>
                  <a:pt x="6618744" y="2016175"/>
                  <a:pt x="6643815" y="1984340"/>
                  <a:pt x="6652172" y="2026786"/>
                </a:cubicBezTo>
                <a:cubicBezTo>
                  <a:pt x="6911239" y="1952506"/>
                  <a:pt x="7170306" y="1994952"/>
                  <a:pt x="7429373" y="2026786"/>
                </a:cubicBezTo>
                <a:cubicBezTo>
                  <a:pt x="7462801" y="2048009"/>
                  <a:pt x="7496229" y="2048009"/>
                  <a:pt x="7546371" y="2048009"/>
                </a:cubicBezTo>
                <a:cubicBezTo>
                  <a:pt x="7546371" y="2069232"/>
                  <a:pt x="7546371" y="2069232"/>
                  <a:pt x="7546371" y="2069232"/>
                </a:cubicBezTo>
                <a:cubicBezTo>
                  <a:pt x="7471158" y="2058620"/>
                  <a:pt x="7421016" y="2079843"/>
                  <a:pt x="7362517" y="2048009"/>
                </a:cubicBezTo>
                <a:cubicBezTo>
                  <a:pt x="7228805" y="2037398"/>
                  <a:pt x="7078379" y="2079843"/>
                  <a:pt x="6961381" y="2005563"/>
                </a:cubicBezTo>
                <a:cubicBezTo>
                  <a:pt x="6927953" y="2026786"/>
                  <a:pt x="6861097" y="2016175"/>
                  <a:pt x="6836026" y="2048009"/>
                </a:cubicBezTo>
                <a:cubicBezTo>
                  <a:pt x="6794241" y="2090455"/>
                  <a:pt x="6744099" y="2005563"/>
                  <a:pt x="6744099" y="2090455"/>
                </a:cubicBezTo>
                <a:cubicBezTo>
                  <a:pt x="6493389" y="2079843"/>
                  <a:pt x="6276107" y="2111678"/>
                  <a:pt x="6042111" y="2132901"/>
                </a:cubicBezTo>
                <a:cubicBezTo>
                  <a:pt x="6042111" y="2143512"/>
                  <a:pt x="6050468" y="2154123"/>
                  <a:pt x="6058825" y="2154123"/>
                </a:cubicBezTo>
                <a:cubicBezTo>
                  <a:pt x="6376391" y="2143512"/>
                  <a:pt x="6735742" y="2122289"/>
                  <a:pt x="7053308" y="2111678"/>
                </a:cubicBezTo>
                <a:cubicBezTo>
                  <a:pt x="6969738" y="2154123"/>
                  <a:pt x="6969738" y="2154123"/>
                  <a:pt x="6969738" y="2154123"/>
                </a:cubicBezTo>
                <a:cubicBezTo>
                  <a:pt x="6560245" y="2122289"/>
                  <a:pt x="6242679" y="2196569"/>
                  <a:pt x="5799758" y="2228404"/>
                </a:cubicBezTo>
                <a:cubicBezTo>
                  <a:pt x="5774687" y="2154123"/>
                  <a:pt x="5732902" y="2217792"/>
                  <a:pt x="5682760" y="2217792"/>
                </a:cubicBezTo>
                <a:cubicBezTo>
                  <a:pt x="5632618" y="2196569"/>
                  <a:pt x="5582476" y="2239015"/>
                  <a:pt x="5523977" y="2239015"/>
                </a:cubicBezTo>
                <a:cubicBezTo>
                  <a:pt x="5557405" y="2260238"/>
                  <a:pt x="5557405" y="2260238"/>
                  <a:pt x="5557405" y="2260238"/>
                </a:cubicBezTo>
                <a:cubicBezTo>
                  <a:pt x="5498906" y="2323907"/>
                  <a:pt x="5423693" y="2260238"/>
                  <a:pt x="5348480" y="2302684"/>
                </a:cubicBezTo>
                <a:cubicBezTo>
                  <a:pt x="5264910" y="2323907"/>
                  <a:pt x="5172983" y="2323907"/>
                  <a:pt x="5106127" y="2366352"/>
                </a:cubicBezTo>
                <a:cubicBezTo>
                  <a:pt x="5172983" y="2376964"/>
                  <a:pt x="5172983" y="2376964"/>
                  <a:pt x="5172983" y="2376964"/>
                </a:cubicBezTo>
                <a:cubicBezTo>
                  <a:pt x="5164626" y="2398187"/>
                  <a:pt x="5164626" y="2398187"/>
                  <a:pt x="5164626" y="2398187"/>
                </a:cubicBezTo>
                <a:cubicBezTo>
                  <a:pt x="5139555" y="2345129"/>
                  <a:pt x="5131198" y="2408798"/>
                  <a:pt x="5106127" y="2408798"/>
                </a:cubicBezTo>
                <a:cubicBezTo>
                  <a:pt x="5139555" y="2440632"/>
                  <a:pt x="5189697" y="2408798"/>
                  <a:pt x="5223125" y="2408798"/>
                </a:cubicBezTo>
                <a:cubicBezTo>
                  <a:pt x="5081056" y="2472467"/>
                  <a:pt x="4905559" y="2483078"/>
                  <a:pt x="4738419" y="2557358"/>
                </a:cubicBezTo>
                <a:cubicBezTo>
                  <a:pt x="4838703" y="2578581"/>
                  <a:pt x="4938987" y="2493690"/>
                  <a:pt x="5022557" y="2525524"/>
                </a:cubicBezTo>
                <a:cubicBezTo>
                  <a:pt x="4888845" y="2621027"/>
                  <a:pt x="4721705" y="2621027"/>
                  <a:pt x="4596350" y="2737753"/>
                </a:cubicBezTo>
                <a:cubicBezTo>
                  <a:pt x="4796918" y="2716530"/>
                  <a:pt x="5005843" y="2642250"/>
                  <a:pt x="5223125" y="2599804"/>
                </a:cubicBezTo>
                <a:cubicBezTo>
                  <a:pt x="5097770" y="2663473"/>
                  <a:pt x="4913916" y="2705919"/>
                  <a:pt x="4763490" y="2737753"/>
                </a:cubicBezTo>
                <a:cubicBezTo>
                  <a:pt x="4713348" y="2769587"/>
                  <a:pt x="4638135" y="2758976"/>
                  <a:pt x="4587993" y="2812033"/>
                </a:cubicBezTo>
                <a:cubicBezTo>
                  <a:pt x="4587993" y="2801422"/>
                  <a:pt x="4587993" y="2801422"/>
                  <a:pt x="4587993" y="2801422"/>
                </a:cubicBezTo>
                <a:cubicBezTo>
                  <a:pt x="4512780" y="2822644"/>
                  <a:pt x="4420853" y="2812033"/>
                  <a:pt x="4353997" y="2896925"/>
                </a:cubicBezTo>
                <a:cubicBezTo>
                  <a:pt x="4328926" y="2854479"/>
                  <a:pt x="4295498" y="2896925"/>
                  <a:pt x="4253713" y="2886313"/>
                </a:cubicBezTo>
                <a:cubicBezTo>
                  <a:pt x="4228642" y="2949982"/>
                  <a:pt x="4186857" y="2875702"/>
                  <a:pt x="4161786" y="2939370"/>
                </a:cubicBezTo>
                <a:cubicBezTo>
                  <a:pt x="4145072" y="2875702"/>
                  <a:pt x="4086573" y="2949982"/>
                  <a:pt x="4053145" y="2918147"/>
                </a:cubicBezTo>
                <a:cubicBezTo>
                  <a:pt x="3769007" y="3013650"/>
                  <a:pt x="3476512" y="3098542"/>
                  <a:pt x="3200731" y="3257714"/>
                </a:cubicBezTo>
                <a:cubicBezTo>
                  <a:pt x="3000163" y="3331994"/>
                  <a:pt x="2774524" y="3427497"/>
                  <a:pt x="2599027" y="3607891"/>
                </a:cubicBezTo>
                <a:cubicBezTo>
                  <a:pt x="2498743" y="3607891"/>
                  <a:pt x="2482029" y="3756452"/>
                  <a:pt x="2390102" y="3767063"/>
                </a:cubicBezTo>
                <a:cubicBezTo>
                  <a:pt x="2208337" y="3862566"/>
                  <a:pt x="2035974" y="3975976"/>
                  <a:pt x="1858910" y="4084909"/>
                </a:cubicBezTo>
                <a:lnTo>
                  <a:pt x="1742672" y="4154081"/>
                </a:lnTo>
                <a:lnTo>
                  <a:pt x="1787353" y="4114588"/>
                </a:lnTo>
                <a:cubicBezTo>
                  <a:pt x="1819737" y="4082754"/>
                  <a:pt x="1851076" y="4048267"/>
                  <a:pt x="1888682" y="4021738"/>
                </a:cubicBezTo>
                <a:cubicBezTo>
                  <a:pt x="2064179" y="3883789"/>
                  <a:pt x="2256390" y="3788286"/>
                  <a:pt x="2431887" y="3671560"/>
                </a:cubicBezTo>
                <a:cubicBezTo>
                  <a:pt x="2181177" y="3777674"/>
                  <a:pt x="1922110" y="3883789"/>
                  <a:pt x="1688114" y="4064183"/>
                </a:cubicBezTo>
                <a:cubicBezTo>
                  <a:pt x="1821826" y="3947458"/>
                  <a:pt x="1963895" y="3873177"/>
                  <a:pt x="2105964" y="3767063"/>
                </a:cubicBezTo>
                <a:cubicBezTo>
                  <a:pt x="1963895" y="3777674"/>
                  <a:pt x="1846897" y="3915623"/>
                  <a:pt x="1721542" y="3958069"/>
                </a:cubicBezTo>
                <a:cubicBezTo>
                  <a:pt x="1683936" y="4013779"/>
                  <a:pt x="1646329" y="3985924"/>
                  <a:pt x="1605197" y="3999852"/>
                </a:cubicBezTo>
                <a:lnTo>
                  <a:pt x="1585510" y="4010249"/>
                </a:lnTo>
                <a:lnTo>
                  <a:pt x="1659371" y="3938504"/>
                </a:lnTo>
                <a:cubicBezTo>
                  <a:pt x="1890510" y="3731913"/>
                  <a:pt x="2159240" y="3606565"/>
                  <a:pt x="2415173" y="3448720"/>
                </a:cubicBezTo>
                <a:cubicBezTo>
                  <a:pt x="2423530" y="3427497"/>
                  <a:pt x="2440244" y="3427497"/>
                  <a:pt x="2431887" y="3406274"/>
                </a:cubicBezTo>
                <a:cubicBezTo>
                  <a:pt x="2381745" y="3406274"/>
                  <a:pt x="2339960" y="3480554"/>
                  <a:pt x="2289818" y="3501777"/>
                </a:cubicBezTo>
                <a:cubicBezTo>
                  <a:pt x="2181177" y="3512388"/>
                  <a:pt x="2072536" y="3650337"/>
                  <a:pt x="1972252" y="3671560"/>
                </a:cubicBezTo>
                <a:cubicBezTo>
                  <a:pt x="2072536" y="3597280"/>
                  <a:pt x="2072536" y="3597280"/>
                  <a:pt x="2072536" y="3597280"/>
                </a:cubicBezTo>
                <a:cubicBezTo>
                  <a:pt x="1972252" y="3639726"/>
                  <a:pt x="1855254" y="3703394"/>
                  <a:pt x="1754970" y="3788286"/>
                </a:cubicBezTo>
                <a:cubicBezTo>
                  <a:pt x="1729899" y="3830732"/>
                  <a:pt x="1679757" y="3798897"/>
                  <a:pt x="1663043" y="3841343"/>
                </a:cubicBezTo>
                <a:cubicBezTo>
                  <a:pt x="1646329" y="3841343"/>
                  <a:pt x="1646329" y="3841343"/>
                  <a:pt x="1646329" y="3841343"/>
                </a:cubicBezTo>
                <a:cubicBezTo>
                  <a:pt x="1654686" y="3830732"/>
                  <a:pt x="1671400" y="3830732"/>
                  <a:pt x="1671400" y="3809509"/>
                </a:cubicBezTo>
                <a:cubicBezTo>
                  <a:pt x="1604544" y="3767063"/>
                  <a:pt x="1646329" y="3915623"/>
                  <a:pt x="1571116" y="3862566"/>
                </a:cubicBezTo>
                <a:cubicBezTo>
                  <a:pt x="1537688" y="3851955"/>
                  <a:pt x="1504260" y="3873177"/>
                  <a:pt x="1479189" y="3905012"/>
                </a:cubicBezTo>
                <a:cubicBezTo>
                  <a:pt x="1479189" y="3915623"/>
                  <a:pt x="1479189" y="3915623"/>
                  <a:pt x="1479189" y="3915623"/>
                </a:cubicBezTo>
                <a:cubicBezTo>
                  <a:pt x="1520974" y="3915623"/>
                  <a:pt x="1520974" y="3915623"/>
                  <a:pt x="1520974" y="3915623"/>
                </a:cubicBezTo>
                <a:cubicBezTo>
                  <a:pt x="1512617" y="3926235"/>
                  <a:pt x="1504260" y="3936846"/>
                  <a:pt x="1487546" y="3936846"/>
                </a:cubicBezTo>
                <a:cubicBezTo>
                  <a:pt x="1320406" y="4127852"/>
                  <a:pt x="1069696" y="4361304"/>
                  <a:pt x="844057" y="4509864"/>
                </a:cubicBezTo>
                <a:cubicBezTo>
                  <a:pt x="1052982" y="4329470"/>
                  <a:pt x="1270264" y="4170298"/>
                  <a:pt x="1454118" y="3936846"/>
                </a:cubicBezTo>
                <a:cubicBezTo>
                  <a:pt x="1370548" y="3979292"/>
                  <a:pt x="1295335" y="4074795"/>
                  <a:pt x="1211765" y="4149075"/>
                </a:cubicBezTo>
                <a:cubicBezTo>
                  <a:pt x="1261907" y="4053572"/>
                  <a:pt x="1378905" y="3989903"/>
                  <a:pt x="1420690" y="3883789"/>
                </a:cubicBezTo>
                <a:cubicBezTo>
                  <a:pt x="1395619" y="3873177"/>
                  <a:pt x="1353834" y="3883789"/>
                  <a:pt x="1328763" y="3905012"/>
                </a:cubicBezTo>
                <a:cubicBezTo>
                  <a:pt x="1395619" y="3841343"/>
                  <a:pt x="1479189" y="3798897"/>
                  <a:pt x="1529331" y="3703394"/>
                </a:cubicBezTo>
                <a:cubicBezTo>
                  <a:pt x="1479189" y="3682171"/>
                  <a:pt x="1437404" y="3777674"/>
                  <a:pt x="1395619" y="3809509"/>
                </a:cubicBezTo>
                <a:cubicBezTo>
                  <a:pt x="1378905" y="3809509"/>
                  <a:pt x="1378905" y="3809509"/>
                  <a:pt x="1378905" y="3809509"/>
                </a:cubicBezTo>
                <a:cubicBezTo>
                  <a:pt x="1412333" y="3745840"/>
                  <a:pt x="1470832" y="3714006"/>
                  <a:pt x="1512617" y="3671560"/>
                </a:cubicBezTo>
                <a:cubicBezTo>
                  <a:pt x="1479189" y="3629114"/>
                  <a:pt x="1429047" y="3756452"/>
                  <a:pt x="1412333" y="3660949"/>
                </a:cubicBezTo>
                <a:cubicBezTo>
                  <a:pt x="1270264" y="3714006"/>
                  <a:pt x="1153266" y="3830732"/>
                  <a:pt x="1027911" y="3926235"/>
                </a:cubicBezTo>
                <a:cubicBezTo>
                  <a:pt x="1019554" y="3958069"/>
                  <a:pt x="977769" y="3936846"/>
                  <a:pt x="952698" y="3968680"/>
                </a:cubicBezTo>
                <a:cubicBezTo>
                  <a:pt x="810629" y="4053572"/>
                  <a:pt x="676917" y="4170298"/>
                  <a:pt x="551562" y="4287024"/>
                </a:cubicBezTo>
                <a:cubicBezTo>
                  <a:pt x="442921" y="4340081"/>
                  <a:pt x="442921" y="4340081"/>
                  <a:pt x="442921" y="4340081"/>
                </a:cubicBezTo>
                <a:cubicBezTo>
                  <a:pt x="476349" y="4276412"/>
                  <a:pt x="576633" y="4255190"/>
                  <a:pt x="601704" y="4170298"/>
                </a:cubicBezTo>
                <a:cubicBezTo>
                  <a:pt x="576633" y="4127852"/>
                  <a:pt x="543205" y="4180909"/>
                  <a:pt x="509777" y="4191521"/>
                </a:cubicBezTo>
                <a:cubicBezTo>
                  <a:pt x="534848" y="4106629"/>
                  <a:pt x="643489" y="4074795"/>
                  <a:pt x="701988" y="4000515"/>
                </a:cubicBezTo>
                <a:cubicBezTo>
                  <a:pt x="689453" y="4005821"/>
                  <a:pt x="676917" y="4003168"/>
                  <a:pt x="664382" y="4003168"/>
                </a:cubicBezTo>
                <a:lnTo>
                  <a:pt x="657440" y="4004392"/>
                </a:lnTo>
                <a:lnTo>
                  <a:pt x="663206" y="4000847"/>
                </a:lnTo>
                <a:cubicBezTo>
                  <a:pt x="666471" y="3996536"/>
                  <a:pt x="668560" y="3989904"/>
                  <a:pt x="668560" y="3979292"/>
                </a:cubicBezTo>
                <a:cubicBezTo>
                  <a:pt x="601704" y="3968680"/>
                  <a:pt x="526491" y="4032349"/>
                  <a:pt x="476349" y="4042961"/>
                </a:cubicBezTo>
                <a:cubicBezTo>
                  <a:pt x="493063" y="4021738"/>
                  <a:pt x="493063" y="4011126"/>
                  <a:pt x="484706" y="3989903"/>
                </a:cubicBezTo>
                <a:cubicBezTo>
                  <a:pt x="484706" y="3958069"/>
                  <a:pt x="534848" y="3979292"/>
                  <a:pt x="551562" y="3936846"/>
                </a:cubicBezTo>
                <a:cubicBezTo>
                  <a:pt x="543205" y="3936846"/>
                  <a:pt x="534848" y="3915623"/>
                  <a:pt x="526491" y="3926235"/>
                </a:cubicBezTo>
                <a:cubicBezTo>
                  <a:pt x="526491" y="3905012"/>
                  <a:pt x="526491" y="3905012"/>
                  <a:pt x="526491" y="3905012"/>
                </a:cubicBezTo>
                <a:cubicBezTo>
                  <a:pt x="534848" y="3915623"/>
                  <a:pt x="543205" y="3894400"/>
                  <a:pt x="551562" y="3894400"/>
                </a:cubicBezTo>
                <a:cubicBezTo>
                  <a:pt x="543205" y="3873177"/>
                  <a:pt x="534848" y="3883789"/>
                  <a:pt x="526491" y="3883789"/>
                </a:cubicBezTo>
                <a:cubicBezTo>
                  <a:pt x="559919" y="3841343"/>
                  <a:pt x="559919" y="3841343"/>
                  <a:pt x="559919" y="3841343"/>
                </a:cubicBezTo>
                <a:cubicBezTo>
                  <a:pt x="534848" y="3820120"/>
                  <a:pt x="534848" y="3820120"/>
                  <a:pt x="534848" y="3820120"/>
                </a:cubicBezTo>
                <a:cubicBezTo>
                  <a:pt x="593347" y="3820120"/>
                  <a:pt x="593347" y="3714006"/>
                  <a:pt x="651846" y="3735229"/>
                </a:cubicBezTo>
                <a:cubicBezTo>
                  <a:pt x="668560" y="3692783"/>
                  <a:pt x="735416" y="3703394"/>
                  <a:pt x="727059" y="3639726"/>
                </a:cubicBezTo>
                <a:cubicBezTo>
                  <a:pt x="735416" y="3639726"/>
                  <a:pt x="752130" y="3629114"/>
                  <a:pt x="752130" y="3607891"/>
                </a:cubicBezTo>
                <a:cubicBezTo>
                  <a:pt x="727059" y="3597280"/>
                  <a:pt x="701988" y="3650337"/>
                  <a:pt x="676917" y="3660949"/>
                </a:cubicBezTo>
                <a:cubicBezTo>
                  <a:pt x="668560" y="3639726"/>
                  <a:pt x="710345" y="3639726"/>
                  <a:pt x="727059" y="3597280"/>
                </a:cubicBezTo>
                <a:cubicBezTo>
                  <a:pt x="693631" y="3597280"/>
                  <a:pt x="660203" y="3576057"/>
                  <a:pt x="626775" y="3618503"/>
                </a:cubicBezTo>
                <a:cubicBezTo>
                  <a:pt x="643489" y="3639726"/>
                  <a:pt x="643489" y="3639726"/>
                  <a:pt x="643489" y="3639726"/>
                </a:cubicBezTo>
                <a:cubicBezTo>
                  <a:pt x="584990" y="3629114"/>
                  <a:pt x="509777" y="3724617"/>
                  <a:pt x="467992" y="3660949"/>
                </a:cubicBezTo>
                <a:cubicBezTo>
                  <a:pt x="409493" y="3703394"/>
                  <a:pt x="367708" y="3756452"/>
                  <a:pt x="325923" y="3788286"/>
                </a:cubicBezTo>
                <a:cubicBezTo>
                  <a:pt x="325923" y="3798897"/>
                  <a:pt x="325923" y="3798897"/>
                  <a:pt x="325923" y="3798897"/>
                </a:cubicBezTo>
                <a:cubicBezTo>
                  <a:pt x="233996" y="3905012"/>
                  <a:pt x="108641" y="4053572"/>
                  <a:pt x="0" y="4159686"/>
                </a:cubicBezTo>
                <a:cubicBezTo>
                  <a:pt x="66856" y="4064183"/>
                  <a:pt x="108641" y="3979292"/>
                  <a:pt x="192211" y="3873177"/>
                </a:cubicBezTo>
                <a:cubicBezTo>
                  <a:pt x="183854" y="3841343"/>
                  <a:pt x="183854" y="3841343"/>
                  <a:pt x="183854" y="3841343"/>
                </a:cubicBezTo>
                <a:cubicBezTo>
                  <a:pt x="259067" y="3777674"/>
                  <a:pt x="334280" y="3724617"/>
                  <a:pt x="376065" y="3618503"/>
                </a:cubicBezTo>
                <a:cubicBezTo>
                  <a:pt x="392779" y="3607891"/>
                  <a:pt x="417850" y="3607891"/>
                  <a:pt x="409493" y="3576057"/>
                </a:cubicBezTo>
                <a:cubicBezTo>
                  <a:pt x="409493" y="3554834"/>
                  <a:pt x="409493" y="3554834"/>
                  <a:pt x="409493" y="3554834"/>
                </a:cubicBezTo>
                <a:cubicBezTo>
                  <a:pt x="426207" y="3586668"/>
                  <a:pt x="459635" y="3554834"/>
                  <a:pt x="476349" y="3533611"/>
                </a:cubicBezTo>
                <a:cubicBezTo>
                  <a:pt x="476349" y="3512388"/>
                  <a:pt x="476349" y="3512388"/>
                  <a:pt x="476349" y="3512388"/>
                </a:cubicBezTo>
                <a:cubicBezTo>
                  <a:pt x="417850" y="3501777"/>
                  <a:pt x="417850" y="3501777"/>
                  <a:pt x="417850" y="3501777"/>
                </a:cubicBezTo>
                <a:cubicBezTo>
                  <a:pt x="459635" y="3491165"/>
                  <a:pt x="459635" y="3491165"/>
                  <a:pt x="459635" y="3491165"/>
                </a:cubicBezTo>
                <a:cubicBezTo>
                  <a:pt x="476349" y="3480554"/>
                  <a:pt x="442921" y="3469943"/>
                  <a:pt x="442921" y="3459331"/>
                </a:cubicBezTo>
                <a:cubicBezTo>
                  <a:pt x="392779" y="3491165"/>
                  <a:pt x="359351" y="3554834"/>
                  <a:pt x="317566" y="3576057"/>
                </a:cubicBezTo>
                <a:cubicBezTo>
                  <a:pt x="342637" y="3533611"/>
                  <a:pt x="342637" y="3533611"/>
                  <a:pt x="342637" y="3533611"/>
                </a:cubicBezTo>
                <a:cubicBezTo>
                  <a:pt x="242353" y="3576057"/>
                  <a:pt x="175497" y="3724617"/>
                  <a:pt x="75213" y="3777674"/>
                </a:cubicBezTo>
                <a:cubicBezTo>
                  <a:pt x="175497" y="3629114"/>
                  <a:pt x="342637" y="3554834"/>
                  <a:pt x="409493" y="3385051"/>
                </a:cubicBezTo>
                <a:cubicBezTo>
                  <a:pt x="409493" y="3374440"/>
                  <a:pt x="417850" y="3353217"/>
                  <a:pt x="401136" y="3342605"/>
                </a:cubicBezTo>
                <a:cubicBezTo>
                  <a:pt x="376065" y="3342605"/>
                  <a:pt x="384422" y="3374440"/>
                  <a:pt x="359351" y="3353217"/>
                </a:cubicBezTo>
                <a:cubicBezTo>
                  <a:pt x="359351" y="3300159"/>
                  <a:pt x="417850" y="3321382"/>
                  <a:pt x="409493" y="3268325"/>
                </a:cubicBezTo>
                <a:cubicBezTo>
                  <a:pt x="417850" y="3289548"/>
                  <a:pt x="426207" y="3321382"/>
                  <a:pt x="442921" y="3300159"/>
                </a:cubicBezTo>
                <a:cubicBezTo>
                  <a:pt x="467992" y="3268325"/>
                  <a:pt x="467992" y="3268325"/>
                  <a:pt x="467992" y="3268325"/>
                </a:cubicBezTo>
                <a:cubicBezTo>
                  <a:pt x="476349" y="3257714"/>
                  <a:pt x="476349" y="3300159"/>
                  <a:pt x="501420" y="3289548"/>
                </a:cubicBezTo>
                <a:cubicBezTo>
                  <a:pt x="534848" y="3257714"/>
                  <a:pt x="526491" y="3215268"/>
                  <a:pt x="534848" y="3183434"/>
                </a:cubicBezTo>
                <a:cubicBezTo>
                  <a:pt x="534848" y="3172822"/>
                  <a:pt x="518134" y="3162211"/>
                  <a:pt x="509777" y="3151599"/>
                </a:cubicBezTo>
                <a:cubicBezTo>
                  <a:pt x="501420" y="3151599"/>
                  <a:pt x="501420" y="3151599"/>
                  <a:pt x="501420" y="3151599"/>
                </a:cubicBezTo>
                <a:cubicBezTo>
                  <a:pt x="543205" y="3130376"/>
                  <a:pt x="501420" y="3056096"/>
                  <a:pt x="543205" y="3034873"/>
                </a:cubicBezTo>
                <a:cubicBezTo>
                  <a:pt x="559919" y="3034873"/>
                  <a:pt x="559919" y="3087931"/>
                  <a:pt x="576633" y="3109153"/>
                </a:cubicBezTo>
                <a:cubicBezTo>
                  <a:pt x="643489" y="3130376"/>
                  <a:pt x="651846" y="2939370"/>
                  <a:pt x="710345" y="3066708"/>
                </a:cubicBezTo>
                <a:cubicBezTo>
                  <a:pt x="743773" y="3045485"/>
                  <a:pt x="710345" y="3013650"/>
                  <a:pt x="701988" y="3003039"/>
                </a:cubicBezTo>
                <a:cubicBezTo>
                  <a:pt x="902556" y="2812033"/>
                  <a:pt x="902556" y="2812033"/>
                  <a:pt x="902556" y="2812033"/>
                </a:cubicBezTo>
                <a:cubicBezTo>
                  <a:pt x="894199" y="2769587"/>
                  <a:pt x="919270" y="2727141"/>
                  <a:pt x="952698" y="2705919"/>
                </a:cubicBezTo>
                <a:cubicBezTo>
                  <a:pt x="1312049" y="2345129"/>
                  <a:pt x="1696471" y="2048009"/>
                  <a:pt x="2097607" y="1803946"/>
                </a:cubicBezTo>
                <a:cubicBezTo>
                  <a:pt x="2122678" y="1761500"/>
                  <a:pt x="2139392" y="1761500"/>
                  <a:pt x="2172820" y="1750889"/>
                </a:cubicBezTo>
                <a:cubicBezTo>
                  <a:pt x="2248033" y="1687220"/>
                  <a:pt x="2298175" y="1644774"/>
                  <a:pt x="2381745" y="1581105"/>
                </a:cubicBezTo>
                <a:cubicBezTo>
                  <a:pt x="2365031" y="1559883"/>
                  <a:pt x="2356674" y="1581105"/>
                  <a:pt x="2348317" y="1581105"/>
                </a:cubicBezTo>
                <a:cubicBezTo>
                  <a:pt x="2331603" y="1591717"/>
                  <a:pt x="2331603" y="1591717"/>
                  <a:pt x="2331603" y="1591717"/>
                </a:cubicBezTo>
                <a:cubicBezTo>
                  <a:pt x="2331603" y="1559883"/>
                  <a:pt x="2390102" y="1549271"/>
                  <a:pt x="2415173" y="1528048"/>
                </a:cubicBezTo>
                <a:cubicBezTo>
                  <a:pt x="2398459" y="1559883"/>
                  <a:pt x="2398459" y="1559883"/>
                  <a:pt x="2398459" y="1559883"/>
                </a:cubicBezTo>
                <a:cubicBezTo>
                  <a:pt x="2456958" y="1559883"/>
                  <a:pt x="2482029" y="1474991"/>
                  <a:pt x="2532171" y="1464380"/>
                </a:cubicBezTo>
                <a:cubicBezTo>
                  <a:pt x="2507100" y="1432545"/>
                  <a:pt x="2507100" y="1432545"/>
                  <a:pt x="2507100" y="1432545"/>
                </a:cubicBezTo>
                <a:cubicBezTo>
                  <a:pt x="2515457" y="1432545"/>
                  <a:pt x="2515457" y="1432545"/>
                  <a:pt x="2523814" y="1432545"/>
                </a:cubicBezTo>
                <a:cubicBezTo>
                  <a:pt x="2456958" y="1390099"/>
                  <a:pt x="2440244" y="1528048"/>
                  <a:pt x="2373388" y="1474991"/>
                </a:cubicBezTo>
                <a:cubicBezTo>
                  <a:pt x="2248033" y="1538660"/>
                  <a:pt x="2131035" y="1623551"/>
                  <a:pt x="2014037" y="1697831"/>
                </a:cubicBezTo>
                <a:cubicBezTo>
                  <a:pt x="2256390" y="1517437"/>
                  <a:pt x="2523814" y="1390099"/>
                  <a:pt x="2791238" y="1273374"/>
                </a:cubicBezTo>
                <a:cubicBezTo>
                  <a:pt x="2833023" y="1220316"/>
                  <a:pt x="2833023" y="1220316"/>
                  <a:pt x="2833023" y="1220316"/>
                </a:cubicBezTo>
                <a:cubicBezTo>
                  <a:pt x="2816309" y="1262762"/>
                  <a:pt x="2816309" y="1262762"/>
                  <a:pt x="2816309" y="1262762"/>
                </a:cubicBezTo>
                <a:cubicBezTo>
                  <a:pt x="2874808" y="1241539"/>
                  <a:pt x="2950021" y="1199093"/>
                  <a:pt x="3008520" y="1177871"/>
                </a:cubicBezTo>
                <a:cubicBezTo>
                  <a:pt x="3083733" y="1177871"/>
                  <a:pt x="3192374" y="1114202"/>
                  <a:pt x="3250873" y="1071756"/>
                </a:cubicBezTo>
                <a:cubicBezTo>
                  <a:pt x="3284301" y="1114202"/>
                  <a:pt x="3292658" y="1008087"/>
                  <a:pt x="3326086" y="1050533"/>
                </a:cubicBezTo>
                <a:cubicBezTo>
                  <a:pt x="3359514" y="1050533"/>
                  <a:pt x="3401299" y="986865"/>
                  <a:pt x="3443084" y="997476"/>
                </a:cubicBezTo>
                <a:cubicBezTo>
                  <a:pt x="3443084" y="986865"/>
                  <a:pt x="3443084" y="986865"/>
                  <a:pt x="3443084" y="986865"/>
                </a:cubicBezTo>
                <a:cubicBezTo>
                  <a:pt x="3459798" y="997476"/>
                  <a:pt x="3459798" y="997476"/>
                  <a:pt x="3459798" y="997476"/>
                </a:cubicBezTo>
                <a:cubicBezTo>
                  <a:pt x="3668723" y="901973"/>
                  <a:pt x="3852577" y="785247"/>
                  <a:pt x="4061502" y="710967"/>
                </a:cubicBezTo>
                <a:cubicBezTo>
                  <a:pt x="4078216" y="732190"/>
                  <a:pt x="4078216" y="732190"/>
                  <a:pt x="4078216" y="732190"/>
                </a:cubicBezTo>
                <a:cubicBezTo>
                  <a:pt x="3969575" y="764024"/>
                  <a:pt x="3827506" y="806470"/>
                  <a:pt x="3718865" y="901973"/>
                </a:cubicBezTo>
                <a:cubicBezTo>
                  <a:pt x="3735579" y="923196"/>
                  <a:pt x="3769007" y="901973"/>
                  <a:pt x="3769007" y="880750"/>
                </a:cubicBezTo>
                <a:cubicBezTo>
                  <a:pt x="3911076" y="817082"/>
                  <a:pt x="4086573" y="774636"/>
                  <a:pt x="4228642" y="679133"/>
                </a:cubicBezTo>
                <a:cubicBezTo>
                  <a:pt x="4245356" y="679133"/>
                  <a:pt x="4270427" y="689744"/>
                  <a:pt x="4287141" y="679133"/>
                </a:cubicBezTo>
                <a:cubicBezTo>
                  <a:pt x="4228642" y="604853"/>
                  <a:pt x="4153429" y="710967"/>
                  <a:pt x="4094930" y="700356"/>
                </a:cubicBezTo>
                <a:cubicBezTo>
                  <a:pt x="4170144" y="679133"/>
                  <a:pt x="4253713" y="604853"/>
                  <a:pt x="4353997" y="626076"/>
                </a:cubicBezTo>
                <a:cubicBezTo>
                  <a:pt x="4345640" y="647298"/>
                  <a:pt x="4345640" y="647298"/>
                  <a:pt x="4345640" y="647298"/>
                </a:cubicBezTo>
                <a:cubicBezTo>
                  <a:pt x="4362354" y="647298"/>
                  <a:pt x="4387425" y="636687"/>
                  <a:pt x="4404139" y="626076"/>
                </a:cubicBezTo>
                <a:cubicBezTo>
                  <a:pt x="4404139" y="562407"/>
                  <a:pt x="4320569" y="626076"/>
                  <a:pt x="4353997" y="594241"/>
                </a:cubicBezTo>
                <a:cubicBezTo>
                  <a:pt x="4362354" y="594241"/>
                  <a:pt x="4370711" y="573018"/>
                  <a:pt x="4387425" y="562407"/>
                </a:cubicBezTo>
                <a:cubicBezTo>
                  <a:pt x="4404139" y="562407"/>
                  <a:pt x="4362354" y="583630"/>
                  <a:pt x="4387425" y="583630"/>
                </a:cubicBezTo>
                <a:cubicBezTo>
                  <a:pt x="4445924" y="541184"/>
                  <a:pt x="4537851" y="583630"/>
                  <a:pt x="4587993" y="498738"/>
                </a:cubicBezTo>
                <a:cubicBezTo>
                  <a:pt x="4562922" y="477515"/>
                  <a:pt x="4546208" y="530573"/>
                  <a:pt x="4521137" y="530573"/>
                </a:cubicBezTo>
                <a:cubicBezTo>
                  <a:pt x="4529494" y="519961"/>
                  <a:pt x="4546208" y="509350"/>
                  <a:pt x="4546208" y="498738"/>
                </a:cubicBezTo>
                <a:cubicBezTo>
                  <a:pt x="4470995" y="477515"/>
                  <a:pt x="4454281" y="551795"/>
                  <a:pt x="4404139" y="530573"/>
                </a:cubicBezTo>
                <a:cubicBezTo>
                  <a:pt x="4420853" y="509350"/>
                  <a:pt x="4420853" y="509350"/>
                  <a:pt x="4420853" y="509350"/>
                </a:cubicBezTo>
                <a:cubicBezTo>
                  <a:pt x="4412496" y="498738"/>
                  <a:pt x="4404139" y="498738"/>
                  <a:pt x="4395782" y="498738"/>
                </a:cubicBezTo>
                <a:cubicBezTo>
                  <a:pt x="4571279" y="445681"/>
                  <a:pt x="4704991" y="413847"/>
                  <a:pt x="4863774" y="328955"/>
                </a:cubicBezTo>
                <a:cubicBezTo>
                  <a:pt x="4997486" y="339567"/>
                  <a:pt x="5081056" y="201618"/>
                  <a:pt x="5206411" y="244064"/>
                </a:cubicBezTo>
                <a:cubicBezTo>
                  <a:pt x="5340123" y="191006"/>
                  <a:pt x="5473835" y="212229"/>
                  <a:pt x="5599190" y="137949"/>
                </a:cubicBezTo>
                <a:cubicBezTo>
                  <a:pt x="5582476" y="159172"/>
                  <a:pt x="5582476" y="159172"/>
                  <a:pt x="5582476" y="159172"/>
                </a:cubicBezTo>
                <a:cubicBezTo>
                  <a:pt x="5682760" y="159172"/>
                  <a:pt x="5824829" y="180395"/>
                  <a:pt x="5941827" y="137949"/>
                </a:cubicBezTo>
                <a:cubicBezTo>
                  <a:pt x="5874971" y="201618"/>
                  <a:pt x="5874971" y="201618"/>
                  <a:pt x="5874971" y="201618"/>
                </a:cubicBezTo>
                <a:cubicBezTo>
                  <a:pt x="5916756" y="180395"/>
                  <a:pt x="5958541" y="233452"/>
                  <a:pt x="5991969" y="180395"/>
                </a:cubicBezTo>
                <a:cubicBezTo>
                  <a:pt x="5941827" y="180395"/>
                  <a:pt x="5941827" y="180395"/>
                  <a:pt x="5941827" y="180395"/>
                </a:cubicBezTo>
                <a:cubicBezTo>
                  <a:pt x="6008683" y="116726"/>
                  <a:pt x="6075539" y="191006"/>
                  <a:pt x="6142395" y="148561"/>
                </a:cubicBezTo>
                <a:cubicBezTo>
                  <a:pt x="6167466" y="169783"/>
                  <a:pt x="6192537" y="159172"/>
                  <a:pt x="6225965" y="159172"/>
                </a:cubicBezTo>
                <a:lnTo>
                  <a:pt x="6228196" y="150106"/>
                </a:lnTo>
                <a:lnTo>
                  <a:pt x="6247510" y="163483"/>
                </a:lnTo>
                <a:cubicBezTo>
                  <a:pt x="6271406" y="170447"/>
                  <a:pt x="6301178" y="156519"/>
                  <a:pt x="6326249" y="148561"/>
                </a:cubicBezTo>
                <a:cubicBezTo>
                  <a:pt x="6309535" y="116726"/>
                  <a:pt x="6359677" y="84892"/>
                  <a:pt x="6301178" y="74280"/>
                </a:cubicBezTo>
                <a:cubicBezTo>
                  <a:pt x="6242679" y="74280"/>
                  <a:pt x="6242679" y="74280"/>
                  <a:pt x="6242679" y="74280"/>
                </a:cubicBezTo>
                <a:cubicBezTo>
                  <a:pt x="6334606" y="63669"/>
                  <a:pt x="6334606" y="63669"/>
                  <a:pt x="6334606" y="63669"/>
                </a:cubicBezTo>
                <a:cubicBezTo>
                  <a:pt x="6334606" y="53058"/>
                  <a:pt x="6334606" y="53058"/>
                  <a:pt x="6334606" y="53058"/>
                </a:cubicBezTo>
                <a:cubicBezTo>
                  <a:pt x="6242679" y="31835"/>
                  <a:pt x="6150752" y="31835"/>
                  <a:pt x="6067182" y="53058"/>
                </a:cubicBezTo>
                <a:cubicBezTo>
                  <a:pt x="6217608" y="74280"/>
                  <a:pt x="6217608" y="74280"/>
                  <a:pt x="6217608" y="74280"/>
                </a:cubicBezTo>
                <a:cubicBezTo>
                  <a:pt x="5991969" y="74280"/>
                  <a:pt x="5991969" y="74280"/>
                  <a:pt x="5991969" y="74280"/>
                </a:cubicBezTo>
                <a:cubicBezTo>
                  <a:pt x="6000326" y="53058"/>
                  <a:pt x="6000326" y="53058"/>
                  <a:pt x="6000326" y="53058"/>
                </a:cubicBezTo>
                <a:cubicBezTo>
                  <a:pt x="5991969" y="42446"/>
                  <a:pt x="5975255" y="53058"/>
                  <a:pt x="5966898" y="53058"/>
                </a:cubicBezTo>
                <a:cubicBezTo>
                  <a:pt x="5966898" y="84892"/>
                  <a:pt x="5900042" y="53058"/>
                  <a:pt x="5858257" y="74280"/>
                </a:cubicBezTo>
                <a:cubicBezTo>
                  <a:pt x="5799758" y="63669"/>
                  <a:pt x="5741259" y="95503"/>
                  <a:pt x="5707831" y="74280"/>
                </a:cubicBezTo>
                <a:cubicBezTo>
                  <a:pt x="5732902" y="74280"/>
                  <a:pt x="5749616" y="63669"/>
                  <a:pt x="5774687" y="53058"/>
                </a:cubicBezTo>
                <a:cubicBezTo>
                  <a:pt x="5724545" y="10612"/>
                  <a:pt x="5624261" y="63669"/>
                  <a:pt x="5557405" y="53058"/>
                </a:cubicBezTo>
                <a:cubicBezTo>
                  <a:pt x="5549048" y="63669"/>
                  <a:pt x="5549048" y="63669"/>
                  <a:pt x="5549048" y="63669"/>
                </a:cubicBezTo>
                <a:cubicBezTo>
                  <a:pt x="5432050" y="84892"/>
                  <a:pt x="5340123" y="95503"/>
                  <a:pt x="5248196" y="159172"/>
                </a:cubicBezTo>
                <a:cubicBezTo>
                  <a:pt x="5273267" y="159172"/>
                  <a:pt x="5273267" y="159172"/>
                  <a:pt x="5273267" y="159172"/>
                </a:cubicBezTo>
                <a:cubicBezTo>
                  <a:pt x="5206411" y="180395"/>
                  <a:pt x="5206411" y="180395"/>
                  <a:pt x="5206411" y="180395"/>
                </a:cubicBezTo>
                <a:cubicBezTo>
                  <a:pt x="5206411" y="191006"/>
                  <a:pt x="5206411" y="191006"/>
                  <a:pt x="5206411" y="191006"/>
                </a:cubicBezTo>
                <a:cubicBezTo>
                  <a:pt x="5139555" y="201618"/>
                  <a:pt x="5139555" y="201618"/>
                  <a:pt x="5139555" y="201618"/>
                </a:cubicBezTo>
                <a:cubicBezTo>
                  <a:pt x="5147912" y="169783"/>
                  <a:pt x="5206411" y="201618"/>
                  <a:pt x="5206411" y="148561"/>
                </a:cubicBezTo>
                <a:cubicBezTo>
                  <a:pt x="5214768" y="116726"/>
                  <a:pt x="5273267" y="116726"/>
                  <a:pt x="5306695" y="116726"/>
                </a:cubicBezTo>
                <a:cubicBezTo>
                  <a:pt x="5289981" y="84892"/>
                  <a:pt x="5289981" y="84892"/>
                  <a:pt x="5289981" y="84892"/>
                </a:cubicBezTo>
                <a:cubicBezTo>
                  <a:pt x="5582476" y="0"/>
                  <a:pt x="5833186" y="21223"/>
                  <a:pt x="6125681" y="31835"/>
                </a:cubicBezTo>
                <a:cubicBezTo>
                  <a:pt x="6159109" y="0"/>
                  <a:pt x="6159109" y="0"/>
                  <a:pt x="6159109" y="0"/>
                </a:cubicBezTo>
                <a:close/>
              </a:path>
            </a:pathLst>
          </a:cu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1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05976" y="3244334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r>
              <a:rPr lang="zh-TW" altLang="en-US" sz="2800" dirty="0">
                <a:cs typeface="+mn-ea"/>
                <a:sym typeface="+mn-lt"/>
              </a:rPr>
              <a:t>林書廷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976" y="4436138"/>
            <a:ext cx="7073518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 , PHP,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XAMPP 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85109" y="6699931"/>
            <a:ext cx="3069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半闭框 1"/>
          <p:cNvSpPr/>
          <p:nvPr/>
        </p:nvSpPr>
        <p:spPr>
          <a:xfrm rot="2700000">
            <a:off x="5949950" y="6505404"/>
            <a:ext cx="292100" cy="292100"/>
          </a:xfrm>
          <a:prstGeom prst="halfFrame">
            <a:avLst>
              <a:gd name="adj1" fmla="val 18922"/>
              <a:gd name="adj2" fmla="val 17769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945" y="880230"/>
            <a:ext cx="4741601" cy="3466311"/>
          </a:xfrm>
          <a:custGeom>
            <a:avLst/>
            <a:gdLst>
              <a:gd name="connsiteX0" fmla="*/ 1742672 w 11465803"/>
              <a:gd name="connsiteY0" fmla="*/ 4154081 h 4509864"/>
              <a:gd name="connsiteX1" fmla="*/ 1737081 w 11465803"/>
              <a:gd name="connsiteY1" fmla="*/ 4159023 h 4509864"/>
              <a:gd name="connsiteX2" fmla="*/ 1679757 w 11465803"/>
              <a:gd name="connsiteY2" fmla="*/ 4191521 h 4509864"/>
              <a:gd name="connsiteX3" fmla="*/ 639483 w 11465803"/>
              <a:gd name="connsiteY3" fmla="*/ 4011429 h 4509864"/>
              <a:gd name="connsiteX4" fmla="*/ 626775 w 11465803"/>
              <a:gd name="connsiteY4" fmla="*/ 4021738 h 4509864"/>
              <a:gd name="connsiteX5" fmla="*/ 636830 w 11465803"/>
              <a:gd name="connsiteY5" fmla="*/ 4012121 h 4509864"/>
              <a:gd name="connsiteX6" fmla="*/ 1585510 w 11465803"/>
              <a:gd name="connsiteY6" fmla="*/ 4010249 h 4509864"/>
              <a:gd name="connsiteX7" fmla="*/ 1562759 w 11465803"/>
              <a:gd name="connsiteY7" fmla="*/ 4032349 h 4509864"/>
              <a:gd name="connsiteX8" fmla="*/ 1584321 w 11465803"/>
              <a:gd name="connsiteY8" fmla="*/ 4010878 h 4509864"/>
              <a:gd name="connsiteX9" fmla="*/ 657440 w 11465803"/>
              <a:gd name="connsiteY9" fmla="*/ 4004392 h 4509864"/>
              <a:gd name="connsiteX10" fmla="*/ 650802 w 11465803"/>
              <a:gd name="connsiteY10" fmla="*/ 4008474 h 4509864"/>
              <a:gd name="connsiteX11" fmla="*/ 639483 w 11465803"/>
              <a:gd name="connsiteY11" fmla="*/ 4011429 h 4509864"/>
              <a:gd name="connsiteX12" fmla="*/ 645578 w 11465803"/>
              <a:gd name="connsiteY12" fmla="*/ 4006484 h 4509864"/>
              <a:gd name="connsiteX13" fmla="*/ 10462963 w 11465803"/>
              <a:gd name="connsiteY13" fmla="*/ 2228404 h 4509864"/>
              <a:gd name="connsiteX14" fmla="*/ 10488034 w 11465803"/>
              <a:gd name="connsiteY14" fmla="*/ 2249626 h 4509864"/>
              <a:gd name="connsiteX15" fmla="*/ 10471320 w 11465803"/>
              <a:gd name="connsiteY15" fmla="*/ 2237689 h 4509864"/>
              <a:gd name="connsiteX16" fmla="*/ 10462230 w 11465803"/>
              <a:gd name="connsiteY16" fmla="*/ 2231196 h 4509864"/>
              <a:gd name="connsiteX17" fmla="*/ 5565762 w 11465803"/>
              <a:gd name="connsiteY17" fmla="*/ 2079843 h 4509864"/>
              <a:gd name="connsiteX18" fmla="*/ 5514944 w 11465803"/>
              <a:gd name="connsiteY18" fmla="*/ 2104777 h 4509864"/>
              <a:gd name="connsiteX19" fmla="*/ 5521104 w 11465803"/>
              <a:gd name="connsiteY19" fmla="*/ 2099242 h 4509864"/>
              <a:gd name="connsiteX20" fmla="*/ 5565762 w 11465803"/>
              <a:gd name="connsiteY20" fmla="*/ 2079843 h 4509864"/>
              <a:gd name="connsiteX21" fmla="*/ 10003067 w 11465803"/>
              <a:gd name="connsiteY21" fmla="*/ 1172399 h 4509864"/>
              <a:gd name="connsiteX22" fmla="*/ 10003328 w 11465803"/>
              <a:gd name="connsiteY22" fmla="*/ 1177871 h 4509864"/>
              <a:gd name="connsiteX23" fmla="*/ 10002064 w 11465803"/>
              <a:gd name="connsiteY23" fmla="*/ 1177585 h 4509864"/>
              <a:gd name="connsiteX24" fmla="*/ 6229264 w 11465803"/>
              <a:gd name="connsiteY24" fmla="*/ 145768 h 4509864"/>
              <a:gd name="connsiteX25" fmla="*/ 6228196 w 11465803"/>
              <a:gd name="connsiteY25" fmla="*/ 150106 h 4509864"/>
              <a:gd name="connsiteX26" fmla="*/ 6225965 w 11465803"/>
              <a:gd name="connsiteY26" fmla="*/ 148561 h 4509864"/>
              <a:gd name="connsiteX27" fmla="*/ 6229099 w 11465803"/>
              <a:gd name="connsiteY27" fmla="*/ 145908 h 4509864"/>
              <a:gd name="connsiteX28" fmla="*/ 6242679 w 11465803"/>
              <a:gd name="connsiteY28" fmla="*/ 116726 h 4509864"/>
              <a:gd name="connsiteX29" fmla="*/ 6251036 w 11465803"/>
              <a:gd name="connsiteY29" fmla="*/ 127338 h 4509864"/>
              <a:gd name="connsiteX30" fmla="*/ 6236542 w 11465803"/>
              <a:gd name="connsiteY30" fmla="*/ 139607 h 4509864"/>
              <a:gd name="connsiteX31" fmla="*/ 6229264 w 11465803"/>
              <a:gd name="connsiteY31" fmla="*/ 145768 h 4509864"/>
              <a:gd name="connsiteX32" fmla="*/ 6231188 w 11465803"/>
              <a:gd name="connsiteY32" fmla="*/ 137949 h 4509864"/>
              <a:gd name="connsiteX33" fmla="*/ 6242679 w 11465803"/>
              <a:gd name="connsiteY33" fmla="*/ 116726 h 4509864"/>
              <a:gd name="connsiteX34" fmla="*/ 5549048 w 11465803"/>
              <a:gd name="connsiteY34" fmla="*/ 63669 h 4509864"/>
              <a:gd name="connsiteX35" fmla="*/ 5599190 w 11465803"/>
              <a:gd name="connsiteY35" fmla="*/ 74280 h 4509864"/>
              <a:gd name="connsiteX36" fmla="*/ 5607547 w 11465803"/>
              <a:gd name="connsiteY36" fmla="*/ 106115 h 4509864"/>
              <a:gd name="connsiteX37" fmla="*/ 5549048 w 11465803"/>
              <a:gd name="connsiteY37" fmla="*/ 63669 h 4509864"/>
              <a:gd name="connsiteX38" fmla="*/ 6159109 w 11465803"/>
              <a:gd name="connsiteY38" fmla="*/ 0 h 4509864"/>
              <a:gd name="connsiteX39" fmla="*/ 6150752 w 11465803"/>
              <a:gd name="connsiteY39" fmla="*/ 21223 h 4509864"/>
              <a:gd name="connsiteX40" fmla="*/ 6409819 w 11465803"/>
              <a:gd name="connsiteY40" fmla="*/ 21223 h 4509864"/>
              <a:gd name="connsiteX41" fmla="*/ 6401462 w 11465803"/>
              <a:gd name="connsiteY41" fmla="*/ 63669 h 4509864"/>
              <a:gd name="connsiteX42" fmla="*/ 6510103 w 11465803"/>
              <a:gd name="connsiteY42" fmla="*/ 53058 h 4509864"/>
              <a:gd name="connsiteX43" fmla="*/ 6485032 w 11465803"/>
              <a:gd name="connsiteY43" fmla="*/ 95503 h 4509864"/>
              <a:gd name="connsiteX44" fmla="*/ 6434890 w 11465803"/>
              <a:gd name="connsiteY44" fmla="*/ 106115 h 4509864"/>
              <a:gd name="connsiteX45" fmla="*/ 6510103 w 11465803"/>
              <a:gd name="connsiteY45" fmla="*/ 95503 h 4509864"/>
              <a:gd name="connsiteX46" fmla="*/ 6368034 w 11465803"/>
              <a:gd name="connsiteY46" fmla="*/ 137949 h 4509864"/>
              <a:gd name="connsiteX47" fmla="*/ 6393105 w 11465803"/>
              <a:gd name="connsiteY47" fmla="*/ 169783 h 4509864"/>
              <a:gd name="connsiteX48" fmla="*/ 6535174 w 11465803"/>
              <a:gd name="connsiteY48" fmla="*/ 137949 h 4509864"/>
              <a:gd name="connsiteX49" fmla="*/ 6735742 w 11465803"/>
              <a:gd name="connsiteY49" fmla="*/ 159172 h 4509864"/>
              <a:gd name="connsiteX50" fmla="*/ 6769170 w 11465803"/>
              <a:gd name="connsiteY50" fmla="*/ 169783 h 4509864"/>
              <a:gd name="connsiteX51" fmla="*/ 6769170 w 11465803"/>
              <a:gd name="connsiteY51" fmla="*/ 180395 h 4509864"/>
              <a:gd name="connsiteX52" fmla="*/ 6727385 w 11465803"/>
              <a:gd name="connsiteY52" fmla="*/ 191006 h 4509864"/>
              <a:gd name="connsiteX53" fmla="*/ 6727385 w 11465803"/>
              <a:gd name="connsiteY53" fmla="*/ 201618 h 4509864"/>
              <a:gd name="connsiteX54" fmla="*/ 6785884 w 11465803"/>
              <a:gd name="connsiteY54" fmla="*/ 212229 h 4509864"/>
              <a:gd name="connsiteX55" fmla="*/ 6769170 w 11465803"/>
              <a:gd name="connsiteY55" fmla="*/ 244064 h 4509864"/>
              <a:gd name="connsiteX56" fmla="*/ 6886168 w 11465803"/>
              <a:gd name="connsiteY56" fmla="*/ 244064 h 4509864"/>
              <a:gd name="connsiteX57" fmla="*/ 6810955 w 11465803"/>
              <a:gd name="connsiteY57" fmla="*/ 222841 h 4509864"/>
              <a:gd name="connsiteX58" fmla="*/ 6877811 w 11465803"/>
              <a:gd name="connsiteY58" fmla="*/ 201618 h 4509864"/>
              <a:gd name="connsiteX59" fmla="*/ 6802598 w 11465803"/>
              <a:gd name="connsiteY59" fmla="*/ 180395 h 4509864"/>
              <a:gd name="connsiteX60" fmla="*/ 6844383 w 11465803"/>
              <a:gd name="connsiteY60" fmla="*/ 159172 h 4509864"/>
              <a:gd name="connsiteX61" fmla="*/ 6810955 w 11465803"/>
              <a:gd name="connsiteY61" fmla="*/ 127338 h 4509864"/>
              <a:gd name="connsiteX62" fmla="*/ 6836026 w 11465803"/>
              <a:gd name="connsiteY62" fmla="*/ 106115 h 4509864"/>
              <a:gd name="connsiteX63" fmla="*/ 6760813 w 11465803"/>
              <a:gd name="connsiteY63" fmla="*/ 106115 h 4509864"/>
              <a:gd name="connsiteX64" fmla="*/ 6785884 w 11465803"/>
              <a:gd name="connsiteY64" fmla="*/ 95503 h 4509864"/>
              <a:gd name="connsiteX65" fmla="*/ 6744099 w 11465803"/>
              <a:gd name="connsiteY65" fmla="*/ 74280 h 4509864"/>
              <a:gd name="connsiteX66" fmla="*/ 6744099 w 11465803"/>
              <a:gd name="connsiteY66" fmla="*/ 95503 h 4509864"/>
              <a:gd name="connsiteX67" fmla="*/ 6735742 w 11465803"/>
              <a:gd name="connsiteY67" fmla="*/ 63669 h 4509864"/>
              <a:gd name="connsiteX68" fmla="*/ 6844383 w 11465803"/>
              <a:gd name="connsiteY68" fmla="*/ 95503 h 4509864"/>
              <a:gd name="connsiteX69" fmla="*/ 6911239 w 11465803"/>
              <a:gd name="connsiteY69" fmla="*/ 74280 h 4509864"/>
              <a:gd name="connsiteX70" fmla="*/ 6877811 w 11465803"/>
              <a:gd name="connsiteY70" fmla="*/ 148561 h 4509864"/>
              <a:gd name="connsiteX71" fmla="*/ 7019880 w 11465803"/>
              <a:gd name="connsiteY71" fmla="*/ 137949 h 4509864"/>
              <a:gd name="connsiteX72" fmla="*/ 7028237 w 11465803"/>
              <a:gd name="connsiteY72" fmla="*/ 137949 h 4509864"/>
              <a:gd name="connsiteX73" fmla="*/ 6994809 w 11465803"/>
              <a:gd name="connsiteY73" fmla="*/ 159172 h 4509864"/>
              <a:gd name="connsiteX74" fmla="*/ 7095093 w 11465803"/>
              <a:gd name="connsiteY74" fmla="*/ 148561 h 4509864"/>
              <a:gd name="connsiteX75" fmla="*/ 7161949 w 11465803"/>
              <a:gd name="connsiteY75" fmla="*/ 169783 h 4509864"/>
              <a:gd name="connsiteX76" fmla="*/ 7086736 w 11465803"/>
              <a:gd name="connsiteY76" fmla="*/ 180395 h 4509864"/>
              <a:gd name="connsiteX77" fmla="*/ 7178663 w 11465803"/>
              <a:gd name="connsiteY77" fmla="*/ 201618 h 4509864"/>
              <a:gd name="connsiteX78" fmla="*/ 7262233 w 11465803"/>
              <a:gd name="connsiteY78" fmla="*/ 137949 h 4509864"/>
              <a:gd name="connsiteX79" fmla="*/ 7487872 w 11465803"/>
              <a:gd name="connsiteY79" fmla="*/ 191006 h 4509864"/>
              <a:gd name="connsiteX80" fmla="*/ 7496229 w 11465803"/>
              <a:gd name="connsiteY80" fmla="*/ 222841 h 4509864"/>
              <a:gd name="connsiteX81" fmla="*/ 7546371 w 11465803"/>
              <a:gd name="connsiteY81" fmla="*/ 201618 h 4509864"/>
              <a:gd name="connsiteX82" fmla="*/ 7930793 w 11465803"/>
              <a:gd name="connsiteY82" fmla="*/ 275898 h 4509864"/>
              <a:gd name="connsiteX83" fmla="*/ 7930793 w 11465803"/>
              <a:gd name="connsiteY83" fmla="*/ 286509 h 4509864"/>
              <a:gd name="connsiteX84" fmla="*/ 8006006 w 11465803"/>
              <a:gd name="connsiteY84" fmla="*/ 297121 h 4509864"/>
              <a:gd name="connsiteX85" fmla="*/ 8014363 w 11465803"/>
              <a:gd name="connsiteY85" fmla="*/ 350178 h 4509864"/>
              <a:gd name="connsiteX86" fmla="*/ 8022720 w 11465803"/>
              <a:gd name="connsiteY86" fmla="*/ 318344 h 4509864"/>
              <a:gd name="connsiteX87" fmla="*/ 8148075 w 11465803"/>
              <a:gd name="connsiteY87" fmla="*/ 328955 h 4509864"/>
              <a:gd name="connsiteX88" fmla="*/ 8164789 w 11465803"/>
              <a:gd name="connsiteY88" fmla="*/ 350178 h 4509864"/>
              <a:gd name="connsiteX89" fmla="*/ 8164789 w 11465803"/>
              <a:gd name="connsiteY89" fmla="*/ 371401 h 4509864"/>
              <a:gd name="connsiteX90" fmla="*/ 8281787 w 11465803"/>
              <a:gd name="connsiteY90" fmla="*/ 371401 h 4509864"/>
              <a:gd name="connsiteX91" fmla="*/ 8164789 w 11465803"/>
              <a:gd name="connsiteY91" fmla="*/ 286509 h 4509864"/>
              <a:gd name="connsiteX92" fmla="*/ 8139718 w 11465803"/>
              <a:gd name="connsiteY92" fmla="*/ 286509 h 4509864"/>
              <a:gd name="connsiteX93" fmla="*/ 8131361 w 11465803"/>
              <a:gd name="connsiteY93" fmla="*/ 275898 h 4509864"/>
              <a:gd name="connsiteX94" fmla="*/ 8699636 w 11465803"/>
              <a:gd name="connsiteY94" fmla="*/ 424458 h 4509864"/>
              <a:gd name="connsiteX95" fmla="*/ 8624423 w 11465803"/>
              <a:gd name="connsiteY95" fmla="*/ 424458 h 4509864"/>
              <a:gd name="connsiteX96" fmla="*/ 8749778 w 11465803"/>
              <a:gd name="connsiteY96" fmla="*/ 498738 h 4509864"/>
              <a:gd name="connsiteX97" fmla="*/ 8791563 w 11465803"/>
              <a:gd name="connsiteY97" fmla="*/ 477515 h 4509864"/>
              <a:gd name="connsiteX98" fmla="*/ 8783206 w 11465803"/>
              <a:gd name="connsiteY98" fmla="*/ 498738 h 4509864"/>
              <a:gd name="connsiteX99" fmla="*/ 8841705 w 11465803"/>
              <a:gd name="connsiteY99" fmla="*/ 519961 h 4509864"/>
              <a:gd name="connsiteX100" fmla="*/ 9017202 w 11465803"/>
              <a:gd name="connsiteY100" fmla="*/ 583630 h 4509864"/>
              <a:gd name="connsiteX101" fmla="*/ 9075701 w 11465803"/>
              <a:gd name="connsiteY101" fmla="*/ 626076 h 4509864"/>
              <a:gd name="connsiteX102" fmla="*/ 9134200 w 11465803"/>
              <a:gd name="connsiteY102" fmla="*/ 615464 h 4509864"/>
              <a:gd name="connsiteX103" fmla="*/ 9192699 w 11465803"/>
              <a:gd name="connsiteY103" fmla="*/ 689744 h 4509864"/>
              <a:gd name="connsiteX104" fmla="*/ 8766492 w 11465803"/>
              <a:gd name="connsiteY104" fmla="*/ 541184 h 4509864"/>
              <a:gd name="connsiteX105" fmla="*/ 8783206 w 11465803"/>
              <a:gd name="connsiteY105" fmla="*/ 583630 h 4509864"/>
              <a:gd name="connsiteX106" fmla="*/ 8758135 w 11465803"/>
              <a:gd name="connsiteY106" fmla="*/ 583630 h 4509864"/>
              <a:gd name="connsiteX107" fmla="*/ 8749778 w 11465803"/>
              <a:gd name="connsiteY107" fmla="*/ 583630 h 4509864"/>
              <a:gd name="connsiteX108" fmla="*/ 8908561 w 11465803"/>
              <a:gd name="connsiteY108" fmla="*/ 657910 h 4509864"/>
              <a:gd name="connsiteX109" fmla="*/ 9100772 w 11465803"/>
              <a:gd name="connsiteY109" fmla="*/ 689744 h 4509864"/>
              <a:gd name="connsiteX110" fmla="*/ 9084058 w 11465803"/>
              <a:gd name="connsiteY110" fmla="*/ 700356 h 4509864"/>
              <a:gd name="connsiteX111" fmla="*/ 9226127 w 11465803"/>
              <a:gd name="connsiteY111" fmla="*/ 764024 h 4509864"/>
              <a:gd name="connsiteX112" fmla="*/ 8933632 w 11465803"/>
              <a:gd name="connsiteY112" fmla="*/ 700356 h 4509864"/>
              <a:gd name="connsiteX113" fmla="*/ 8916918 w 11465803"/>
              <a:gd name="connsiteY113" fmla="*/ 721579 h 4509864"/>
              <a:gd name="connsiteX114" fmla="*/ 9351482 w 11465803"/>
              <a:gd name="connsiteY114" fmla="*/ 880750 h 4509864"/>
              <a:gd name="connsiteX115" fmla="*/ 9351482 w 11465803"/>
              <a:gd name="connsiteY115" fmla="*/ 901973 h 4509864"/>
              <a:gd name="connsiteX116" fmla="*/ 9084058 w 11465803"/>
              <a:gd name="connsiteY116" fmla="*/ 817082 h 4509864"/>
              <a:gd name="connsiteX117" fmla="*/ 9067344 w 11465803"/>
              <a:gd name="connsiteY117" fmla="*/ 838304 h 4509864"/>
              <a:gd name="connsiteX118" fmla="*/ 9510265 w 11465803"/>
              <a:gd name="connsiteY118" fmla="*/ 997476 h 4509864"/>
              <a:gd name="connsiteX119" fmla="*/ 9552050 w 11465803"/>
              <a:gd name="connsiteY119" fmla="*/ 976253 h 4509864"/>
              <a:gd name="connsiteX120" fmla="*/ 9535336 w 11465803"/>
              <a:gd name="connsiteY120" fmla="*/ 997476 h 4509864"/>
              <a:gd name="connsiteX121" fmla="*/ 9694119 w 11465803"/>
              <a:gd name="connsiteY121" fmla="*/ 1061145 h 4509864"/>
              <a:gd name="connsiteX122" fmla="*/ 9752618 w 11465803"/>
              <a:gd name="connsiteY122" fmla="*/ 1114202 h 4509864"/>
              <a:gd name="connsiteX123" fmla="*/ 9769332 w 11465803"/>
              <a:gd name="connsiteY123" fmla="*/ 1092979 h 4509864"/>
              <a:gd name="connsiteX124" fmla="*/ 9685762 w 11465803"/>
              <a:gd name="connsiteY124" fmla="*/ 1029310 h 4509864"/>
              <a:gd name="connsiteX125" fmla="*/ 9827831 w 11465803"/>
              <a:gd name="connsiteY125" fmla="*/ 1103590 h 4509864"/>
              <a:gd name="connsiteX126" fmla="*/ 9794403 w 11465803"/>
              <a:gd name="connsiteY126" fmla="*/ 1124813 h 4509864"/>
              <a:gd name="connsiteX127" fmla="*/ 9894687 w 11465803"/>
              <a:gd name="connsiteY127" fmla="*/ 1135425 h 4509864"/>
              <a:gd name="connsiteX128" fmla="*/ 9894687 w 11465803"/>
              <a:gd name="connsiteY128" fmla="*/ 1177871 h 4509864"/>
              <a:gd name="connsiteX129" fmla="*/ 9976951 w 11465803"/>
              <a:gd name="connsiteY129" fmla="*/ 1171902 h 4509864"/>
              <a:gd name="connsiteX130" fmla="*/ 10002064 w 11465803"/>
              <a:gd name="connsiteY130" fmla="*/ 1177585 h 4509864"/>
              <a:gd name="connsiteX131" fmla="*/ 10001239 w 11465803"/>
              <a:gd name="connsiteY131" fmla="*/ 1181850 h 4509864"/>
              <a:gd name="connsiteX132" fmla="*/ 9986614 w 11465803"/>
              <a:gd name="connsiteY132" fmla="*/ 1209705 h 4509864"/>
              <a:gd name="connsiteX133" fmla="*/ 10220610 w 11465803"/>
              <a:gd name="connsiteY133" fmla="*/ 1326431 h 4509864"/>
              <a:gd name="connsiteX134" fmla="*/ 10187182 w 11465803"/>
              <a:gd name="connsiteY134" fmla="*/ 1326431 h 4509864"/>
              <a:gd name="connsiteX135" fmla="*/ 10270752 w 11465803"/>
              <a:gd name="connsiteY135" fmla="*/ 1390099 h 4509864"/>
              <a:gd name="connsiteX136" fmla="*/ 10279109 w 11465803"/>
              <a:gd name="connsiteY136" fmla="*/ 1368877 h 4509864"/>
              <a:gd name="connsiteX137" fmla="*/ 10304180 w 11465803"/>
              <a:gd name="connsiteY137" fmla="*/ 1421934 h 4509864"/>
              <a:gd name="connsiteX138" fmla="*/ 10337608 w 11465803"/>
              <a:gd name="connsiteY138" fmla="*/ 1390099 h 4509864"/>
              <a:gd name="connsiteX139" fmla="*/ 10329251 w 11465803"/>
              <a:gd name="connsiteY139" fmla="*/ 1368877 h 4509864"/>
              <a:gd name="connsiteX140" fmla="*/ 10354322 w 11465803"/>
              <a:gd name="connsiteY140" fmla="*/ 1400711 h 4509864"/>
              <a:gd name="connsiteX141" fmla="*/ 10320894 w 11465803"/>
              <a:gd name="connsiteY141" fmla="*/ 1432545 h 4509864"/>
              <a:gd name="connsiteX142" fmla="*/ 10462963 w 11465803"/>
              <a:gd name="connsiteY142" fmla="*/ 1496214 h 4509864"/>
              <a:gd name="connsiteX143" fmla="*/ 10538176 w 11465803"/>
              <a:gd name="connsiteY143" fmla="*/ 1559883 h 4509864"/>
              <a:gd name="connsiteX144" fmla="*/ 10889170 w 11465803"/>
              <a:gd name="connsiteY144" fmla="*/ 1750889 h 4509864"/>
              <a:gd name="connsiteX145" fmla="*/ 10905884 w 11465803"/>
              <a:gd name="connsiteY145" fmla="*/ 1793334 h 4509864"/>
              <a:gd name="connsiteX146" fmla="*/ 10956026 w 11465803"/>
              <a:gd name="connsiteY146" fmla="*/ 1782723 h 4509864"/>
              <a:gd name="connsiteX147" fmla="*/ 10964383 w 11465803"/>
              <a:gd name="connsiteY147" fmla="*/ 1825169 h 4509864"/>
              <a:gd name="connsiteX148" fmla="*/ 10989454 w 11465803"/>
              <a:gd name="connsiteY148" fmla="*/ 1814557 h 4509864"/>
              <a:gd name="connsiteX149" fmla="*/ 10989454 w 11465803"/>
              <a:gd name="connsiteY149" fmla="*/ 1825169 h 4509864"/>
              <a:gd name="connsiteX150" fmla="*/ 11281949 w 11465803"/>
              <a:gd name="connsiteY150" fmla="*/ 2005563 h 4509864"/>
              <a:gd name="connsiteX151" fmla="*/ 11465803 w 11465803"/>
              <a:gd name="connsiteY151" fmla="*/ 2154123 h 4509864"/>
              <a:gd name="connsiteX152" fmla="*/ 11223450 w 11465803"/>
              <a:gd name="connsiteY152" fmla="*/ 2090455 h 4509864"/>
              <a:gd name="connsiteX153" fmla="*/ 11215093 w 11465803"/>
              <a:gd name="connsiteY153" fmla="*/ 2069232 h 4509864"/>
              <a:gd name="connsiteX154" fmla="*/ 11240164 w 11465803"/>
              <a:gd name="connsiteY154" fmla="*/ 2079843 h 4509864"/>
              <a:gd name="connsiteX155" fmla="*/ 11256878 w 11465803"/>
              <a:gd name="connsiteY155" fmla="*/ 2069232 h 4509864"/>
              <a:gd name="connsiteX156" fmla="*/ 11047953 w 11465803"/>
              <a:gd name="connsiteY156" fmla="*/ 1931283 h 4509864"/>
              <a:gd name="connsiteX157" fmla="*/ 11039596 w 11465803"/>
              <a:gd name="connsiteY157" fmla="*/ 1952506 h 4509864"/>
              <a:gd name="connsiteX158" fmla="*/ 11256878 w 11465803"/>
              <a:gd name="connsiteY158" fmla="*/ 2154123 h 4509864"/>
              <a:gd name="connsiteX159" fmla="*/ 11465803 w 11465803"/>
              <a:gd name="connsiteY159" fmla="*/ 2281461 h 4509864"/>
              <a:gd name="connsiteX160" fmla="*/ 11223450 w 11465803"/>
              <a:gd name="connsiteY160" fmla="*/ 2207181 h 4509864"/>
              <a:gd name="connsiteX161" fmla="*/ 10813957 w 11465803"/>
              <a:gd name="connsiteY161" fmla="*/ 2101066 h 4509864"/>
              <a:gd name="connsiteX162" fmla="*/ 10730387 w 11465803"/>
              <a:gd name="connsiteY162" fmla="*/ 2090455 h 4509864"/>
              <a:gd name="connsiteX163" fmla="*/ 10571604 w 11465803"/>
              <a:gd name="connsiteY163" fmla="*/ 2037398 h 4509864"/>
              <a:gd name="connsiteX164" fmla="*/ 10805600 w 11465803"/>
              <a:gd name="connsiteY164" fmla="*/ 2217792 h 4509864"/>
              <a:gd name="connsiteX165" fmla="*/ 10462963 w 11465803"/>
              <a:gd name="connsiteY165" fmla="*/ 2090455 h 4509864"/>
              <a:gd name="connsiteX166" fmla="*/ 10387750 w 11465803"/>
              <a:gd name="connsiteY166" fmla="*/ 2037398 h 4509864"/>
              <a:gd name="connsiteX167" fmla="*/ 10337608 w 11465803"/>
              <a:gd name="connsiteY167" fmla="*/ 2026786 h 4509864"/>
              <a:gd name="connsiteX168" fmla="*/ 10605032 w 11465803"/>
              <a:gd name="connsiteY168" fmla="*/ 2228404 h 4509864"/>
              <a:gd name="connsiteX169" fmla="*/ 10571604 w 11465803"/>
              <a:gd name="connsiteY169" fmla="*/ 2228404 h 4509864"/>
              <a:gd name="connsiteX170" fmla="*/ 10471320 w 11465803"/>
              <a:gd name="connsiteY170" fmla="*/ 2175346 h 4509864"/>
              <a:gd name="connsiteX171" fmla="*/ 10354322 w 11465803"/>
              <a:gd name="connsiteY171" fmla="*/ 2154123 h 4509864"/>
              <a:gd name="connsiteX172" fmla="*/ 10431624 w 11465803"/>
              <a:gd name="connsiteY172" fmla="*/ 2209336 h 4509864"/>
              <a:gd name="connsiteX173" fmla="*/ 10462230 w 11465803"/>
              <a:gd name="connsiteY173" fmla="*/ 2231196 h 4509864"/>
              <a:gd name="connsiteX174" fmla="*/ 10458132 w 11465803"/>
              <a:gd name="connsiteY174" fmla="*/ 2246808 h 4509864"/>
              <a:gd name="connsiteX175" fmla="*/ 10454606 w 11465803"/>
              <a:gd name="connsiteY175" fmla="*/ 2260238 h 4509864"/>
              <a:gd name="connsiteX176" fmla="*/ 10304180 w 11465803"/>
              <a:gd name="connsiteY176" fmla="*/ 2196569 h 4509864"/>
              <a:gd name="connsiteX177" fmla="*/ 10237324 w 11465803"/>
              <a:gd name="connsiteY177" fmla="*/ 2175346 h 4509864"/>
              <a:gd name="connsiteX178" fmla="*/ 10220610 w 11465803"/>
              <a:gd name="connsiteY178" fmla="*/ 2207181 h 4509864"/>
              <a:gd name="connsiteX179" fmla="*/ 9953186 w 11465803"/>
              <a:gd name="connsiteY179" fmla="*/ 2111678 h 4509864"/>
              <a:gd name="connsiteX180" fmla="*/ 9919758 w 11465803"/>
              <a:gd name="connsiteY180" fmla="*/ 2154123 h 4509864"/>
              <a:gd name="connsiteX181" fmla="*/ 9501908 w 11465803"/>
              <a:gd name="connsiteY181" fmla="*/ 1984340 h 4509864"/>
              <a:gd name="connsiteX182" fmla="*/ 9485194 w 11465803"/>
              <a:gd name="connsiteY182" fmla="*/ 2005563 h 4509864"/>
              <a:gd name="connsiteX183" fmla="*/ 9777689 w 11465803"/>
              <a:gd name="connsiteY183" fmla="*/ 2154123 h 4509864"/>
              <a:gd name="connsiteX184" fmla="*/ 9669048 w 11465803"/>
              <a:gd name="connsiteY184" fmla="*/ 2111678 h 4509864"/>
              <a:gd name="connsiteX185" fmla="*/ 9669048 w 11465803"/>
              <a:gd name="connsiteY185" fmla="*/ 2122289 h 4509864"/>
              <a:gd name="connsiteX186" fmla="*/ 9685762 w 11465803"/>
              <a:gd name="connsiteY186" fmla="*/ 2154123 h 4509864"/>
              <a:gd name="connsiteX187" fmla="*/ 9635620 w 11465803"/>
              <a:gd name="connsiteY187" fmla="*/ 2132901 h 4509864"/>
              <a:gd name="connsiteX188" fmla="*/ 9660691 w 11465803"/>
              <a:gd name="connsiteY188" fmla="*/ 2122289 h 4509864"/>
              <a:gd name="connsiteX189" fmla="*/ 9635620 w 11465803"/>
              <a:gd name="connsiteY189" fmla="*/ 2101066 h 4509864"/>
              <a:gd name="connsiteX190" fmla="*/ 9610549 w 11465803"/>
              <a:gd name="connsiteY190" fmla="*/ 2122289 h 4509864"/>
              <a:gd name="connsiteX191" fmla="*/ 9142557 w 11465803"/>
              <a:gd name="connsiteY191" fmla="*/ 1973729 h 4509864"/>
              <a:gd name="connsiteX192" fmla="*/ 8791563 w 11465803"/>
              <a:gd name="connsiteY192" fmla="*/ 1878226 h 4509864"/>
              <a:gd name="connsiteX193" fmla="*/ 8791563 w 11465803"/>
              <a:gd name="connsiteY193" fmla="*/ 1888837 h 4509864"/>
              <a:gd name="connsiteX194" fmla="*/ 8699636 w 11465803"/>
              <a:gd name="connsiteY194" fmla="*/ 1814557 h 4509864"/>
              <a:gd name="connsiteX195" fmla="*/ 8198217 w 11465803"/>
              <a:gd name="connsiteY195" fmla="*/ 1708443 h 4509864"/>
              <a:gd name="connsiteX196" fmla="*/ 8131361 w 11465803"/>
              <a:gd name="connsiteY196" fmla="*/ 1719054 h 4509864"/>
              <a:gd name="connsiteX197" fmla="*/ 8131361 w 11465803"/>
              <a:gd name="connsiteY197" fmla="*/ 1729666 h 4509864"/>
              <a:gd name="connsiteX198" fmla="*/ 8064505 w 11465803"/>
              <a:gd name="connsiteY198" fmla="*/ 1719054 h 4509864"/>
              <a:gd name="connsiteX199" fmla="*/ 8064505 w 11465803"/>
              <a:gd name="connsiteY199" fmla="*/ 1708443 h 4509864"/>
              <a:gd name="connsiteX200" fmla="*/ 7538014 w 11465803"/>
              <a:gd name="connsiteY200" fmla="*/ 1665997 h 4509864"/>
              <a:gd name="connsiteX201" fmla="*/ 7404302 w 11465803"/>
              <a:gd name="connsiteY201" fmla="*/ 1634163 h 4509864"/>
              <a:gd name="connsiteX202" fmla="*/ 7362517 w 11465803"/>
              <a:gd name="connsiteY202" fmla="*/ 1644774 h 4509864"/>
              <a:gd name="connsiteX203" fmla="*/ 5565762 w 11465803"/>
              <a:gd name="connsiteY203" fmla="*/ 1793334 h 4509864"/>
              <a:gd name="connsiteX204" fmla="*/ 5565762 w 11465803"/>
              <a:gd name="connsiteY204" fmla="*/ 1803946 h 4509864"/>
              <a:gd name="connsiteX205" fmla="*/ 5791401 w 11465803"/>
              <a:gd name="connsiteY205" fmla="*/ 1803946 h 4509864"/>
              <a:gd name="connsiteX206" fmla="*/ 5991969 w 11465803"/>
              <a:gd name="connsiteY206" fmla="*/ 1878226 h 4509864"/>
              <a:gd name="connsiteX207" fmla="*/ 6033754 w 11465803"/>
              <a:gd name="connsiteY207" fmla="*/ 1878226 h 4509864"/>
              <a:gd name="connsiteX208" fmla="*/ 6025397 w 11465803"/>
              <a:gd name="connsiteY208" fmla="*/ 1867614 h 4509864"/>
              <a:gd name="connsiteX209" fmla="*/ 6159109 w 11465803"/>
              <a:gd name="connsiteY209" fmla="*/ 1878226 h 4509864"/>
              <a:gd name="connsiteX210" fmla="*/ 6576959 w 11465803"/>
              <a:gd name="connsiteY210" fmla="*/ 1825169 h 4509864"/>
              <a:gd name="connsiteX211" fmla="*/ 6668886 w 11465803"/>
              <a:gd name="connsiteY211" fmla="*/ 1846392 h 4509864"/>
              <a:gd name="connsiteX212" fmla="*/ 8014363 w 11465803"/>
              <a:gd name="connsiteY212" fmla="*/ 1867614 h 4509864"/>
              <a:gd name="connsiteX213" fmla="*/ 7947507 w 11465803"/>
              <a:gd name="connsiteY213" fmla="*/ 1867614 h 4509864"/>
              <a:gd name="connsiteX214" fmla="*/ 7588156 w 11465803"/>
              <a:gd name="connsiteY214" fmla="*/ 1867614 h 4509864"/>
              <a:gd name="connsiteX215" fmla="*/ 7588156 w 11465803"/>
              <a:gd name="connsiteY215" fmla="*/ 1878226 h 4509864"/>
              <a:gd name="connsiteX216" fmla="*/ 7688440 w 11465803"/>
              <a:gd name="connsiteY216" fmla="*/ 1878226 h 4509864"/>
              <a:gd name="connsiteX217" fmla="*/ 7120164 w 11465803"/>
              <a:gd name="connsiteY217" fmla="*/ 1878226 h 4509864"/>
              <a:gd name="connsiteX218" fmla="*/ 6978095 w 11465803"/>
              <a:gd name="connsiteY218" fmla="*/ 1867614 h 4509864"/>
              <a:gd name="connsiteX219" fmla="*/ 6827669 w 11465803"/>
              <a:gd name="connsiteY219" fmla="*/ 1888837 h 4509864"/>
              <a:gd name="connsiteX220" fmla="*/ 6810955 w 11465803"/>
              <a:gd name="connsiteY220" fmla="*/ 1878226 h 4509864"/>
              <a:gd name="connsiteX221" fmla="*/ 6643815 w 11465803"/>
              <a:gd name="connsiteY221" fmla="*/ 1888837 h 4509864"/>
              <a:gd name="connsiteX222" fmla="*/ 6376391 w 11465803"/>
              <a:gd name="connsiteY222" fmla="*/ 1910060 h 4509864"/>
              <a:gd name="connsiteX223" fmla="*/ 6192537 w 11465803"/>
              <a:gd name="connsiteY223" fmla="*/ 1920672 h 4509864"/>
              <a:gd name="connsiteX224" fmla="*/ 6192537 w 11465803"/>
              <a:gd name="connsiteY224" fmla="*/ 1931283 h 4509864"/>
              <a:gd name="connsiteX225" fmla="*/ 5774687 w 11465803"/>
              <a:gd name="connsiteY225" fmla="*/ 1984340 h 4509864"/>
              <a:gd name="connsiteX226" fmla="*/ 5791401 w 11465803"/>
              <a:gd name="connsiteY226" fmla="*/ 1994952 h 4509864"/>
              <a:gd name="connsiteX227" fmla="*/ 5039271 w 11465803"/>
              <a:gd name="connsiteY227" fmla="*/ 2185958 h 4509864"/>
              <a:gd name="connsiteX228" fmla="*/ 4863774 w 11465803"/>
              <a:gd name="connsiteY228" fmla="*/ 2228404 h 4509864"/>
              <a:gd name="connsiteX229" fmla="*/ 4788561 w 11465803"/>
              <a:gd name="connsiteY229" fmla="*/ 2260238 h 4509864"/>
              <a:gd name="connsiteX230" fmla="*/ 4638135 w 11465803"/>
              <a:gd name="connsiteY230" fmla="*/ 2345129 h 4509864"/>
              <a:gd name="connsiteX231" fmla="*/ 4738419 w 11465803"/>
              <a:gd name="connsiteY231" fmla="*/ 2345129 h 4509864"/>
              <a:gd name="connsiteX232" fmla="*/ 4788561 w 11465803"/>
              <a:gd name="connsiteY232" fmla="*/ 2302684 h 4509864"/>
              <a:gd name="connsiteX233" fmla="*/ 4788561 w 11465803"/>
              <a:gd name="connsiteY233" fmla="*/ 2323907 h 4509864"/>
              <a:gd name="connsiteX234" fmla="*/ 4855417 w 11465803"/>
              <a:gd name="connsiteY234" fmla="*/ 2270849 h 4509864"/>
              <a:gd name="connsiteX235" fmla="*/ 5256553 w 11465803"/>
              <a:gd name="connsiteY235" fmla="*/ 2175346 h 4509864"/>
              <a:gd name="connsiteX236" fmla="*/ 5492769 w 11465803"/>
              <a:gd name="connsiteY236" fmla="*/ 2115657 h 4509864"/>
              <a:gd name="connsiteX237" fmla="*/ 5514944 w 11465803"/>
              <a:gd name="connsiteY237" fmla="*/ 2104777 h 4509864"/>
              <a:gd name="connsiteX238" fmla="*/ 5507263 w 11465803"/>
              <a:gd name="connsiteY238" fmla="*/ 2111678 h 4509864"/>
              <a:gd name="connsiteX239" fmla="*/ 6602030 w 11465803"/>
              <a:gd name="connsiteY239" fmla="*/ 2026786 h 4509864"/>
              <a:gd name="connsiteX240" fmla="*/ 6652172 w 11465803"/>
              <a:gd name="connsiteY240" fmla="*/ 2026786 h 4509864"/>
              <a:gd name="connsiteX241" fmla="*/ 7429373 w 11465803"/>
              <a:gd name="connsiteY241" fmla="*/ 2026786 h 4509864"/>
              <a:gd name="connsiteX242" fmla="*/ 7546371 w 11465803"/>
              <a:gd name="connsiteY242" fmla="*/ 2048009 h 4509864"/>
              <a:gd name="connsiteX243" fmla="*/ 7546371 w 11465803"/>
              <a:gd name="connsiteY243" fmla="*/ 2069232 h 4509864"/>
              <a:gd name="connsiteX244" fmla="*/ 7362517 w 11465803"/>
              <a:gd name="connsiteY244" fmla="*/ 2048009 h 4509864"/>
              <a:gd name="connsiteX245" fmla="*/ 6961381 w 11465803"/>
              <a:gd name="connsiteY245" fmla="*/ 2005563 h 4509864"/>
              <a:gd name="connsiteX246" fmla="*/ 6836026 w 11465803"/>
              <a:gd name="connsiteY246" fmla="*/ 2048009 h 4509864"/>
              <a:gd name="connsiteX247" fmla="*/ 6744099 w 11465803"/>
              <a:gd name="connsiteY247" fmla="*/ 2090455 h 4509864"/>
              <a:gd name="connsiteX248" fmla="*/ 6042111 w 11465803"/>
              <a:gd name="connsiteY248" fmla="*/ 2132901 h 4509864"/>
              <a:gd name="connsiteX249" fmla="*/ 6058825 w 11465803"/>
              <a:gd name="connsiteY249" fmla="*/ 2154123 h 4509864"/>
              <a:gd name="connsiteX250" fmla="*/ 7053308 w 11465803"/>
              <a:gd name="connsiteY250" fmla="*/ 2111678 h 4509864"/>
              <a:gd name="connsiteX251" fmla="*/ 6969738 w 11465803"/>
              <a:gd name="connsiteY251" fmla="*/ 2154123 h 4509864"/>
              <a:gd name="connsiteX252" fmla="*/ 5799758 w 11465803"/>
              <a:gd name="connsiteY252" fmla="*/ 2228404 h 4509864"/>
              <a:gd name="connsiteX253" fmla="*/ 5682760 w 11465803"/>
              <a:gd name="connsiteY253" fmla="*/ 2217792 h 4509864"/>
              <a:gd name="connsiteX254" fmla="*/ 5523977 w 11465803"/>
              <a:gd name="connsiteY254" fmla="*/ 2239015 h 4509864"/>
              <a:gd name="connsiteX255" fmla="*/ 5557405 w 11465803"/>
              <a:gd name="connsiteY255" fmla="*/ 2260238 h 4509864"/>
              <a:gd name="connsiteX256" fmla="*/ 5348480 w 11465803"/>
              <a:gd name="connsiteY256" fmla="*/ 2302684 h 4509864"/>
              <a:gd name="connsiteX257" fmla="*/ 5106127 w 11465803"/>
              <a:gd name="connsiteY257" fmla="*/ 2366352 h 4509864"/>
              <a:gd name="connsiteX258" fmla="*/ 5172983 w 11465803"/>
              <a:gd name="connsiteY258" fmla="*/ 2376964 h 4509864"/>
              <a:gd name="connsiteX259" fmla="*/ 5164626 w 11465803"/>
              <a:gd name="connsiteY259" fmla="*/ 2398187 h 4509864"/>
              <a:gd name="connsiteX260" fmla="*/ 5106127 w 11465803"/>
              <a:gd name="connsiteY260" fmla="*/ 2408798 h 4509864"/>
              <a:gd name="connsiteX261" fmla="*/ 5223125 w 11465803"/>
              <a:gd name="connsiteY261" fmla="*/ 2408798 h 4509864"/>
              <a:gd name="connsiteX262" fmla="*/ 4738419 w 11465803"/>
              <a:gd name="connsiteY262" fmla="*/ 2557358 h 4509864"/>
              <a:gd name="connsiteX263" fmla="*/ 5022557 w 11465803"/>
              <a:gd name="connsiteY263" fmla="*/ 2525524 h 4509864"/>
              <a:gd name="connsiteX264" fmla="*/ 4596350 w 11465803"/>
              <a:gd name="connsiteY264" fmla="*/ 2737753 h 4509864"/>
              <a:gd name="connsiteX265" fmla="*/ 5223125 w 11465803"/>
              <a:gd name="connsiteY265" fmla="*/ 2599804 h 4509864"/>
              <a:gd name="connsiteX266" fmla="*/ 4763490 w 11465803"/>
              <a:gd name="connsiteY266" fmla="*/ 2737753 h 4509864"/>
              <a:gd name="connsiteX267" fmla="*/ 4587993 w 11465803"/>
              <a:gd name="connsiteY267" fmla="*/ 2812033 h 4509864"/>
              <a:gd name="connsiteX268" fmla="*/ 4587993 w 11465803"/>
              <a:gd name="connsiteY268" fmla="*/ 2801422 h 4509864"/>
              <a:gd name="connsiteX269" fmla="*/ 4353997 w 11465803"/>
              <a:gd name="connsiteY269" fmla="*/ 2896925 h 4509864"/>
              <a:gd name="connsiteX270" fmla="*/ 4253713 w 11465803"/>
              <a:gd name="connsiteY270" fmla="*/ 2886313 h 4509864"/>
              <a:gd name="connsiteX271" fmla="*/ 4161786 w 11465803"/>
              <a:gd name="connsiteY271" fmla="*/ 2939370 h 4509864"/>
              <a:gd name="connsiteX272" fmla="*/ 4053145 w 11465803"/>
              <a:gd name="connsiteY272" fmla="*/ 2918147 h 4509864"/>
              <a:gd name="connsiteX273" fmla="*/ 3200731 w 11465803"/>
              <a:gd name="connsiteY273" fmla="*/ 3257714 h 4509864"/>
              <a:gd name="connsiteX274" fmla="*/ 2599027 w 11465803"/>
              <a:gd name="connsiteY274" fmla="*/ 3607891 h 4509864"/>
              <a:gd name="connsiteX275" fmla="*/ 2390102 w 11465803"/>
              <a:gd name="connsiteY275" fmla="*/ 3767063 h 4509864"/>
              <a:gd name="connsiteX276" fmla="*/ 1858910 w 11465803"/>
              <a:gd name="connsiteY276" fmla="*/ 4084909 h 4509864"/>
              <a:gd name="connsiteX277" fmla="*/ 1742672 w 11465803"/>
              <a:gd name="connsiteY277" fmla="*/ 4154081 h 4509864"/>
              <a:gd name="connsiteX278" fmla="*/ 1787353 w 11465803"/>
              <a:gd name="connsiteY278" fmla="*/ 4114588 h 4509864"/>
              <a:gd name="connsiteX279" fmla="*/ 1888682 w 11465803"/>
              <a:gd name="connsiteY279" fmla="*/ 4021738 h 4509864"/>
              <a:gd name="connsiteX280" fmla="*/ 2431887 w 11465803"/>
              <a:gd name="connsiteY280" fmla="*/ 3671560 h 4509864"/>
              <a:gd name="connsiteX281" fmla="*/ 1688114 w 11465803"/>
              <a:gd name="connsiteY281" fmla="*/ 4064183 h 4509864"/>
              <a:gd name="connsiteX282" fmla="*/ 2105964 w 11465803"/>
              <a:gd name="connsiteY282" fmla="*/ 3767063 h 4509864"/>
              <a:gd name="connsiteX283" fmla="*/ 1721542 w 11465803"/>
              <a:gd name="connsiteY283" fmla="*/ 3958069 h 4509864"/>
              <a:gd name="connsiteX284" fmla="*/ 1605197 w 11465803"/>
              <a:gd name="connsiteY284" fmla="*/ 3999852 h 4509864"/>
              <a:gd name="connsiteX285" fmla="*/ 1585510 w 11465803"/>
              <a:gd name="connsiteY285" fmla="*/ 4010249 h 4509864"/>
              <a:gd name="connsiteX286" fmla="*/ 1659371 w 11465803"/>
              <a:gd name="connsiteY286" fmla="*/ 3938504 h 4509864"/>
              <a:gd name="connsiteX287" fmla="*/ 2415173 w 11465803"/>
              <a:gd name="connsiteY287" fmla="*/ 3448720 h 4509864"/>
              <a:gd name="connsiteX288" fmla="*/ 2431887 w 11465803"/>
              <a:gd name="connsiteY288" fmla="*/ 3406274 h 4509864"/>
              <a:gd name="connsiteX289" fmla="*/ 2289818 w 11465803"/>
              <a:gd name="connsiteY289" fmla="*/ 3501777 h 4509864"/>
              <a:gd name="connsiteX290" fmla="*/ 1972252 w 11465803"/>
              <a:gd name="connsiteY290" fmla="*/ 3671560 h 4509864"/>
              <a:gd name="connsiteX291" fmla="*/ 2072536 w 11465803"/>
              <a:gd name="connsiteY291" fmla="*/ 3597280 h 4509864"/>
              <a:gd name="connsiteX292" fmla="*/ 1754970 w 11465803"/>
              <a:gd name="connsiteY292" fmla="*/ 3788286 h 4509864"/>
              <a:gd name="connsiteX293" fmla="*/ 1663043 w 11465803"/>
              <a:gd name="connsiteY293" fmla="*/ 3841343 h 4509864"/>
              <a:gd name="connsiteX294" fmla="*/ 1646329 w 11465803"/>
              <a:gd name="connsiteY294" fmla="*/ 3841343 h 4509864"/>
              <a:gd name="connsiteX295" fmla="*/ 1671400 w 11465803"/>
              <a:gd name="connsiteY295" fmla="*/ 3809509 h 4509864"/>
              <a:gd name="connsiteX296" fmla="*/ 1571116 w 11465803"/>
              <a:gd name="connsiteY296" fmla="*/ 3862566 h 4509864"/>
              <a:gd name="connsiteX297" fmla="*/ 1479189 w 11465803"/>
              <a:gd name="connsiteY297" fmla="*/ 3905012 h 4509864"/>
              <a:gd name="connsiteX298" fmla="*/ 1479189 w 11465803"/>
              <a:gd name="connsiteY298" fmla="*/ 3915623 h 4509864"/>
              <a:gd name="connsiteX299" fmla="*/ 1520974 w 11465803"/>
              <a:gd name="connsiteY299" fmla="*/ 3915623 h 4509864"/>
              <a:gd name="connsiteX300" fmla="*/ 1487546 w 11465803"/>
              <a:gd name="connsiteY300" fmla="*/ 3936846 h 4509864"/>
              <a:gd name="connsiteX301" fmla="*/ 844057 w 11465803"/>
              <a:gd name="connsiteY301" fmla="*/ 4509864 h 4509864"/>
              <a:gd name="connsiteX302" fmla="*/ 1454118 w 11465803"/>
              <a:gd name="connsiteY302" fmla="*/ 3936846 h 4509864"/>
              <a:gd name="connsiteX303" fmla="*/ 1211765 w 11465803"/>
              <a:gd name="connsiteY303" fmla="*/ 4149075 h 4509864"/>
              <a:gd name="connsiteX304" fmla="*/ 1420690 w 11465803"/>
              <a:gd name="connsiteY304" fmla="*/ 3883789 h 4509864"/>
              <a:gd name="connsiteX305" fmla="*/ 1328763 w 11465803"/>
              <a:gd name="connsiteY305" fmla="*/ 3905012 h 4509864"/>
              <a:gd name="connsiteX306" fmla="*/ 1529331 w 11465803"/>
              <a:gd name="connsiteY306" fmla="*/ 3703394 h 4509864"/>
              <a:gd name="connsiteX307" fmla="*/ 1395619 w 11465803"/>
              <a:gd name="connsiteY307" fmla="*/ 3809509 h 4509864"/>
              <a:gd name="connsiteX308" fmla="*/ 1378905 w 11465803"/>
              <a:gd name="connsiteY308" fmla="*/ 3809509 h 4509864"/>
              <a:gd name="connsiteX309" fmla="*/ 1512617 w 11465803"/>
              <a:gd name="connsiteY309" fmla="*/ 3671560 h 4509864"/>
              <a:gd name="connsiteX310" fmla="*/ 1412333 w 11465803"/>
              <a:gd name="connsiteY310" fmla="*/ 3660949 h 4509864"/>
              <a:gd name="connsiteX311" fmla="*/ 1027911 w 11465803"/>
              <a:gd name="connsiteY311" fmla="*/ 3926235 h 4509864"/>
              <a:gd name="connsiteX312" fmla="*/ 952698 w 11465803"/>
              <a:gd name="connsiteY312" fmla="*/ 3968680 h 4509864"/>
              <a:gd name="connsiteX313" fmla="*/ 551562 w 11465803"/>
              <a:gd name="connsiteY313" fmla="*/ 4287024 h 4509864"/>
              <a:gd name="connsiteX314" fmla="*/ 442921 w 11465803"/>
              <a:gd name="connsiteY314" fmla="*/ 4340081 h 4509864"/>
              <a:gd name="connsiteX315" fmla="*/ 601704 w 11465803"/>
              <a:gd name="connsiteY315" fmla="*/ 4170298 h 4509864"/>
              <a:gd name="connsiteX316" fmla="*/ 509777 w 11465803"/>
              <a:gd name="connsiteY316" fmla="*/ 4191521 h 4509864"/>
              <a:gd name="connsiteX317" fmla="*/ 701988 w 11465803"/>
              <a:gd name="connsiteY317" fmla="*/ 4000515 h 4509864"/>
              <a:gd name="connsiteX318" fmla="*/ 664382 w 11465803"/>
              <a:gd name="connsiteY318" fmla="*/ 4003168 h 4509864"/>
              <a:gd name="connsiteX319" fmla="*/ 657440 w 11465803"/>
              <a:gd name="connsiteY319" fmla="*/ 4004392 h 4509864"/>
              <a:gd name="connsiteX320" fmla="*/ 663206 w 11465803"/>
              <a:gd name="connsiteY320" fmla="*/ 4000847 h 4509864"/>
              <a:gd name="connsiteX321" fmla="*/ 668560 w 11465803"/>
              <a:gd name="connsiteY321" fmla="*/ 3979292 h 4509864"/>
              <a:gd name="connsiteX322" fmla="*/ 476349 w 11465803"/>
              <a:gd name="connsiteY322" fmla="*/ 4042961 h 4509864"/>
              <a:gd name="connsiteX323" fmla="*/ 484706 w 11465803"/>
              <a:gd name="connsiteY323" fmla="*/ 3989903 h 4509864"/>
              <a:gd name="connsiteX324" fmla="*/ 551562 w 11465803"/>
              <a:gd name="connsiteY324" fmla="*/ 3936846 h 4509864"/>
              <a:gd name="connsiteX325" fmla="*/ 526491 w 11465803"/>
              <a:gd name="connsiteY325" fmla="*/ 3926235 h 4509864"/>
              <a:gd name="connsiteX326" fmla="*/ 526491 w 11465803"/>
              <a:gd name="connsiteY326" fmla="*/ 3905012 h 4509864"/>
              <a:gd name="connsiteX327" fmla="*/ 551562 w 11465803"/>
              <a:gd name="connsiteY327" fmla="*/ 3894400 h 4509864"/>
              <a:gd name="connsiteX328" fmla="*/ 526491 w 11465803"/>
              <a:gd name="connsiteY328" fmla="*/ 3883789 h 4509864"/>
              <a:gd name="connsiteX329" fmla="*/ 559919 w 11465803"/>
              <a:gd name="connsiteY329" fmla="*/ 3841343 h 4509864"/>
              <a:gd name="connsiteX330" fmla="*/ 534848 w 11465803"/>
              <a:gd name="connsiteY330" fmla="*/ 3820120 h 4509864"/>
              <a:gd name="connsiteX331" fmla="*/ 651846 w 11465803"/>
              <a:gd name="connsiteY331" fmla="*/ 3735229 h 4509864"/>
              <a:gd name="connsiteX332" fmla="*/ 727059 w 11465803"/>
              <a:gd name="connsiteY332" fmla="*/ 3639726 h 4509864"/>
              <a:gd name="connsiteX333" fmla="*/ 752130 w 11465803"/>
              <a:gd name="connsiteY333" fmla="*/ 3607891 h 4509864"/>
              <a:gd name="connsiteX334" fmla="*/ 676917 w 11465803"/>
              <a:gd name="connsiteY334" fmla="*/ 3660949 h 4509864"/>
              <a:gd name="connsiteX335" fmla="*/ 727059 w 11465803"/>
              <a:gd name="connsiteY335" fmla="*/ 3597280 h 4509864"/>
              <a:gd name="connsiteX336" fmla="*/ 626775 w 11465803"/>
              <a:gd name="connsiteY336" fmla="*/ 3618503 h 4509864"/>
              <a:gd name="connsiteX337" fmla="*/ 643489 w 11465803"/>
              <a:gd name="connsiteY337" fmla="*/ 3639726 h 4509864"/>
              <a:gd name="connsiteX338" fmla="*/ 467992 w 11465803"/>
              <a:gd name="connsiteY338" fmla="*/ 3660949 h 4509864"/>
              <a:gd name="connsiteX339" fmla="*/ 325923 w 11465803"/>
              <a:gd name="connsiteY339" fmla="*/ 3788286 h 4509864"/>
              <a:gd name="connsiteX340" fmla="*/ 325923 w 11465803"/>
              <a:gd name="connsiteY340" fmla="*/ 3798897 h 4509864"/>
              <a:gd name="connsiteX341" fmla="*/ 0 w 11465803"/>
              <a:gd name="connsiteY341" fmla="*/ 4159686 h 4509864"/>
              <a:gd name="connsiteX342" fmla="*/ 192211 w 11465803"/>
              <a:gd name="connsiteY342" fmla="*/ 3873177 h 4509864"/>
              <a:gd name="connsiteX343" fmla="*/ 183854 w 11465803"/>
              <a:gd name="connsiteY343" fmla="*/ 3841343 h 4509864"/>
              <a:gd name="connsiteX344" fmla="*/ 376065 w 11465803"/>
              <a:gd name="connsiteY344" fmla="*/ 3618503 h 4509864"/>
              <a:gd name="connsiteX345" fmla="*/ 409493 w 11465803"/>
              <a:gd name="connsiteY345" fmla="*/ 3576057 h 4509864"/>
              <a:gd name="connsiteX346" fmla="*/ 409493 w 11465803"/>
              <a:gd name="connsiteY346" fmla="*/ 3554834 h 4509864"/>
              <a:gd name="connsiteX347" fmla="*/ 476349 w 11465803"/>
              <a:gd name="connsiteY347" fmla="*/ 3533611 h 4509864"/>
              <a:gd name="connsiteX348" fmla="*/ 476349 w 11465803"/>
              <a:gd name="connsiteY348" fmla="*/ 3512388 h 4509864"/>
              <a:gd name="connsiteX349" fmla="*/ 417850 w 11465803"/>
              <a:gd name="connsiteY349" fmla="*/ 3501777 h 4509864"/>
              <a:gd name="connsiteX350" fmla="*/ 459635 w 11465803"/>
              <a:gd name="connsiteY350" fmla="*/ 3491165 h 4509864"/>
              <a:gd name="connsiteX351" fmla="*/ 442921 w 11465803"/>
              <a:gd name="connsiteY351" fmla="*/ 3459331 h 4509864"/>
              <a:gd name="connsiteX352" fmla="*/ 317566 w 11465803"/>
              <a:gd name="connsiteY352" fmla="*/ 3576057 h 4509864"/>
              <a:gd name="connsiteX353" fmla="*/ 342637 w 11465803"/>
              <a:gd name="connsiteY353" fmla="*/ 3533611 h 4509864"/>
              <a:gd name="connsiteX354" fmla="*/ 75213 w 11465803"/>
              <a:gd name="connsiteY354" fmla="*/ 3777674 h 4509864"/>
              <a:gd name="connsiteX355" fmla="*/ 409493 w 11465803"/>
              <a:gd name="connsiteY355" fmla="*/ 3385051 h 4509864"/>
              <a:gd name="connsiteX356" fmla="*/ 401136 w 11465803"/>
              <a:gd name="connsiteY356" fmla="*/ 3342605 h 4509864"/>
              <a:gd name="connsiteX357" fmla="*/ 359351 w 11465803"/>
              <a:gd name="connsiteY357" fmla="*/ 3353217 h 4509864"/>
              <a:gd name="connsiteX358" fmla="*/ 409493 w 11465803"/>
              <a:gd name="connsiteY358" fmla="*/ 3268325 h 4509864"/>
              <a:gd name="connsiteX359" fmla="*/ 442921 w 11465803"/>
              <a:gd name="connsiteY359" fmla="*/ 3300159 h 4509864"/>
              <a:gd name="connsiteX360" fmla="*/ 467992 w 11465803"/>
              <a:gd name="connsiteY360" fmla="*/ 3268325 h 4509864"/>
              <a:gd name="connsiteX361" fmla="*/ 501420 w 11465803"/>
              <a:gd name="connsiteY361" fmla="*/ 3289548 h 4509864"/>
              <a:gd name="connsiteX362" fmla="*/ 534848 w 11465803"/>
              <a:gd name="connsiteY362" fmla="*/ 3183434 h 4509864"/>
              <a:gd name="connsiteX363" fmla="*/ 509777 w 11465803"/>
              <a:gd name="connsiteY363" fmla="*/ 3151599 h 4509864"/>
              <a:gd name="connsiteX364" fmla="*/ 501420 w 11465803"/>
              <a:gd name="connsiteY364" fmla="*/ 3151599 h 4509864"/>
              <a:gd name="connsiteX365" fmla="*/ 543205 w 11465803"/>
              <a:gd name="connsiteY365" fmla="*/ 3034873 h 4509864"/>
              <a:gd name="connsiteX366" fmla="*/ 576633 w 11465803"/>
              <a:gd name="connsiteY366" fmla="*/ 3109153 h 4509864"/>
              <a:gd name="connsiteX367" fmla="*/ 710345 w 11465803"/>
              <a:gd name="connsiteY367" fmla="*/ 3066708 h 4509864"/>
              <a:gd name="connsiteX368" fmla="*/ 701988 w 11465803"/>
              <a:gd name="connsiteY368" fmla="*/ 3003039 h 4509864"/>
              <a:gd name="connsiteX369" fmla="*/ 902556 w 11465803"/>
              <a:gd name="connsiteY369" fmla="*/ 2812033 h 4509864"/>
              <a:gd name="connsiteX370" fmla="*/ 952698 w 11465803"/>
              <a:gd name="connsiteY370" fmla="*/ 2705919 h 4509864"/>
              <a:gd name="connsiteX371" fmla="*/ 2097607 w 11465803"/>
              <a:gd name="connsiteY371" fmla="*/ 1803946 h 4509864"/>
              <a:gd name="connsiteX372" fmla="*/ 2172820 w 11465803"/>
              <a:gd name="connsiteY372" fmla="*/ 1750889 h 4509864"/>
              <a:gd name="connsiteX373" fmla="*/ 2381745 w 11465803"/>
              <a:gd name="connsiteY373" fmla="*/ 1581105 h 4509864"/>
              <a:gd name="connsiteX374" fmla="*/ 2348317 w 11465803"/>
              <a:gd name="connsiteY374" fmla="*/ 1581105 h 4509864"/>
              <a:gd name="connsiteX375" fmla="*/ 2331603 w 11465803"/>
              <a:gd name="connsiteY375" fmla="*/ 1591717 h 4509864"/>
              <a:gd name="connsiteX376" fmla="*/ 2415173 w 11465803"/>
              <a:gd name="connsiteY376" fmla="*/ 1528048 h 4509864"/>
              <a:gd name="connsiteX377" fmla="*/ 2398459 w 11465803"/>
              <a:gd name="connsiteY377" fmla="*/ 1559883 h 4509864"/>
              <a:gd name="connsiteX378" fmla="*/ 2532171 w 11465803"/>
              <a:gd name="connsiteY378" fmla="*/ 1464380 h 4509864"/>
              <a:gd name="connsiteX379" fmla="*/ 2507100 w 11465803"/>
              <a:gd name="connsiteY379" fmla="*/ 1432545 h 4509864"/>
              <a:gd name="connsiteX380" fmla="*/ 2523814 w 11465803"/>
              <a:gd name="connsiteY380" fmla="*/ 1432545 h 4509864"/>
              <a:gd name="connsiteX381" fmla="*/ 2373388 w 11465803"/>
              <a:gd name="connsiteY381" fmla="*/ 1474991 h 4509864"/>
              <a:gd name="connsiteX382" fmla="*/ 2014037 w 11465803"/>
              <a:gd name="connsiteY382" fmla="*/ 1697831 h 4509864"/>
              <a:gd name="connsiteX383" fmla="*/ 2791238 w 11465803"/>
              <a:gd name="connsiteY383" fmla="*/ 1273374 h 4509864"/>
              <a:gd name="connsiteX384" fmla="*/ 2833023 w 11465803"/>
              <a:gd name="connsiteY384" fmla="*/ 1220316 h 4509864"/>
              <a:gd name="connsiteX385" fmla="*/ 2816309 w 11465803"/>
              <a:gd name="connsiteY385" fmla="*/ 1262762 h 4509864"/>
              <a:gd name="connsiteX386" fmla="*/ 3008520 w 11465803"/>
              <a:gd name="connsiteY386" fmla="*/ 1177871 h 4509864"/>
              <a:gd name="connsiteX387" fmla="*/ 3250873 w 11465803"/>
              <a:gd name="connsiteY387" fmla="*/ 1071756 h 4509864"/>
              <a:gd name="connsiteX388" fmla="*/ 3326086 w 11465803"/>
              <a:gd name="connsiteY388" fmla="*/ 1050533 h 4509864"/>
              <a:gd name="connsiteX389" fmla="*/ 3443084 w 11465803"/>
              <a:gd name="connsiteY389" fmla="*/ 997476 h 4509864"/>
              <a:gd name="connsiteX390" fmla="*/ 3443084 w 11465803"/>
              <a:gd name="connsiteY390" fmla="*/ 986865 h 4509864"/>
              <a:gd name="connsiteX391" fmla="*/ 3459798 w 11465803"/>
              <a:gd name="connsiteY391" fmla="*/ 997476 h 4509864"/>
              <a:gd name="connsiteX392" fmla="*/ 4061502 w 11465803"/>
              <a:gd name="connsiteY392" fmla="*/ 710967 h 4509864"/>
              <a:gd name="connsiteX393" fmla="*/ 4078216 w 11465803"/>
              <a:gd name="connsiteY393" fmla="*/ 732190 h 4509864"/>
              <a:gd name="connsiteX394" fmla="*/ 3718865 w 11465803"/>
              <a:gd name="connsiteY394" fmla="*/ 901973 h 4509864"/>
              <a:gd name="connsiteX395" fmla="*/ 3769007 w 11465803"/>
              <a:gd name="connsiteY395" fmla="*/ 880750 h 4509864"/>
              <a:gd name="connsiteX396" fmla="*/ 4228642 w 11465803"/>
              <a:gd name="connsiteY396" fmla="*/ 679133 h 4509864"/>
              <a:gd name="connsiteX397" fmla="*/ 4287141 w 11465803"/>
              <a:gd name="connsiteY397" fmla="*/ 679133 h 4509864"/>
              <a:gd name="connsiteX398" fmla="*/ 4094930 w 11465803"/>
              <a:gd name="connsiteY398" fmla="*/ 700356 h 4509864"/>
              <a:gd name="connsiteX399" fmla="*/ 4353997 w 11465803"/>
              <a:gd name="connsiteY399" fmla="*/ 626076 h 4509864"/>
              <a:gd name="connsiteX400" fmla="*/ 4345640 w 11465803"/>
              <a:gd name="connsiteY400" fmla="*/ 647298 h 4509864"/>
              <a:gd name="connsiteX401" fmla="*/ 4404139 w 11465803"/>
              <a:gd name="connsiteY401" fmla="*/ 626076 h 4509864"/>
              <a:gd name="connsiteX402" fmla="*/ 4353997 w 11465803"/>
              <a:gd name="connsiteY402" fmla="*/ 594241 h 4509864"/>
              <a:gd name="connsiteX403" fmla="*/ 4387425 w 11465803"/>
              <a:gd name="connsiteY403" fmla="*/ 562407 h 4509864"/>
              <a:gd name="connsiteX404" fmla="*/ 4387425 w 11465803"/>
              <a:gd name="connsiteY404" fmla="*/ 583630 h 4509864"/>
              <a:gd name="connsiteX405" fmla="*/ 4587993 w 11465803"/>
              <a:gd name="connsiteY405" fmla="*/ 498738 h 4509864"/>
              <a:gd name="connsiteX406" fmla="*/ 4521137 w 11465803"/>
              <a:gd name="connsiteY406" fmla="*/ 530573 h 4509864"/>
              <a:gd name="connsiteX407" fmla="*/ 4546208 w 11465803"/>
              <a:gd name="connsiteY407" fmla="*/ 498738 h 4509864"/>
              <a:gd name="connsiteX408" fmla="*/ 4404139 w 11465803"/>
              <a:gd name="connsiteY408" fmla="*/ 530573 h 4509864"/>
              <a:gd name="connsiteX409" fmla="*/ 4420853 w 11465803"/>
              <a:gd name="connsiteY409" fmla="*/ 509350 h 4509864"/>
              <a:gd name="connsiteX410" fmla="*/ 4395782 w 11465803"/>
              <a:gd name="connsiteY410" fmla="*/ 498738 h 4509864"/>
              <a:gd name="connsiteX411" fmla="*/ 4863774 w 11465803"/>
              <a:gd name="connsiteY411" fmla="*/ 328955 h 4509864"/>
              <a:gd name="connsiteX412" fmla="*/ 5206411 w 11465803"/>
              <a:gd name="connsiteY412" fmla="*/ 244064 h 4509864"/>
              <a:gd name="connsiteX413" fmla="*/ 5599190 w 11465803"/>
              <a:gd name="connsiteY413" fmla="*/ 137949 h 4509864"/>
              <a:gd name="connsiteX414" fmla="*/ 5582476 w 11465803"/>
              <a:gd name="connsiteY414" fmla="*/ 159172 h 4509864"/>
              <a:gd name="connsiteX415" fmla="*/ 5941827 w 11465803"/>
              <a:gd name="connsiteY415" fmla="*/ 137949 h 4509864"/>
              <a:gd name="connsiteX416" fmla="*/ 5874971 w 11465803"/>
              <a:gd name="connsiteY416" fmla="*/ 201618 h 4509864"/>
              <a:gd name="connsiteX417" fmla="*/ 5991969 w 11465803"/>
              <a:gd name="connsiteY417" fmla="*/ 180395 h 4509864"/>
              <a:gd name="connsiteX418" fmla="*/ 5941827 w 11465803"/>
              <a:gd name="connsiteY418" fmla="*/ 180395 h 4509864"/>
              <a:gd name="connsiteX419" fmla="*/ 6142395 w 11465803"/>
              <a:gd name="connsiteY419" fmla="*/ 148561 h 4509864"/>
              <a:gd name="connsiteX420" fmla="*/ 6225965 w 11465803"/>
              <a:gd name="connsiteY420" fmla="*/ 159172 h 4509864"/>
              <a:gd name="connsiteX421" fmla="*/ 6228196 w 11465803"/>
              <a:gd name="connsiteY421" fmla="*/ 150106 h 4509864"/>
              <a:gd name="connsiteX422" fmla="*/ 6247510 w 11465803"/>
              <a:gd name="connsiteY422" fmla="*/ 163483 h 4509864"/>
              <a:gd name="connsiteX423" fmla="*/ 6326249 w 11465803"/>
              <a:gd name="connsiteY423" fmla="*/ 148561 h 4509864"/>
              <a:gd name="connsiteX424" fmla="*/ 6301178 w 11465803"/>
              <a:gd name="connsiteY424" fmla="*/ 74280 h 4509864"/>
              <a:gd name="connsiteX425" fmla="*/ 6242679 w 11465803"/>
              <a:gd name="connsiteY425" fmla="*/ 74280 h 4509864"/>
              <a:gd name="connsiteX426" fmla="*/ 6334606 w 11465803"/>
              <a:gd name="connsiteY426" fmla="*/ 63669 h 4509864"/>
              <a:gd name="connsiteX427" fmla="*/ 6334606 w 11465803"/>
              <a:gd name="connsiteY427" fmla="*/ 53058 h 4509864"/>
              <a:gd name="connsiteX428" fmla="*/ 6067182 w 11465803"/>
              <a:gd name="connsiteY428" fmla="*/ 53058 h 4509864"/>
              <a:gd name="connsiteX429" fmla="*/ 6217608 w 11465803"/>
              <a:gd name="connsiteY429" fmla="*/ 74280 h 4509864"/>
              <a:gd name="connsiteX430" fmla="*/ 5991969 w 11465803"/>
              <a:gd name="connsiteY430" fmla="*/ 74280 h 4509864"/>
              <a:gd name="connsiteX431" fmla="*/ 6000326 w 11465803"/>
              <a:gd name="connsiteY431" fmla="*/ 53058 h 4509864"/>
              <a:gd name="connsiteX432" fmla="*/ 5966898 w 11465803"/>
              <a:gd name="connsiteY432" fmla="*/ 53058 h 4509864"/>
              <a:gd name="connsiteX433" fmla="*/ 5858257 w 11465803"/>
              <a:gd name="connsiteY433" fmla="*/ 74280 h 4509864"/>
              <a:gd name="connsiteX434" fmla="*/ 5707831 w 11465803"/>
              <a:gd name="connsiteY434" fmla="*/ 74280 h 4509864"/>
              <a:gd name="connsiteX435" fmla="*/ 5774687 w 11465803"/>
              <a:gd name="connsiteY435" fmla="*/ 53058 h 4509864"/>
              <a:gd name="connsiteX436" fmla="*/ 5557405 w 11465803"/>
              <a:gd name="connsiteY436" fmla="*/ 53058 h 4509864"/>
              <a:gd name="connsiteX437" fmla="*/ 5549048 w 11465803"/>
              <a:gd name="connsiteY437" fmla="*/ 63669 h 4509864"/>
              <a:gd name="connsiteX438" fmla="*/ 5248196 w 11465803"/>
              <a:gd name="connsiteY438" fmla="*/ 159172 h 4509864"/>
              <a:gd name="connsiteX439" fmla="*/ 5273267 w 11465803"/>
              <a:gd name="connsiteY439" fmla="*/ 159172 h 4509864"/>
              <a:gd name="connsiteX440" fmla="*/ 5206411 w 11465803"/>
              <a:gd name="connsiteY440" fmla="*/ 180395 h 4509864"/>
              <a:gd name="connsiteX441" fmla="*/ 5206411 w 11465803"/>
              <a:gd name="connsiteY441" fmla="*/ 191006 h 4509864"/>
              <a:gd name="connsiteX442" fmla="*/ 5139555 w 11465803"/>
              <a:gd name="connsiteY442" fmla="*/ 201618 h 4509864"/>
              <a:gd name="connsiteX443" fmla="*/ 5206411 w 11465803"/>
              <a:gd name="connsiteY443" fmla="*/ 148561 h 4509864"/>
              <a:gd name="connsiteX444" fmla="*/ 5306695 w 11465803"/>
              <a:gd name="connsiteY444" fmla="*/ 116726 h 4509864"/>
              <a:gd name="connsiteX445" fmla="*/ 5289981 w 11465803"/>
              <a:gd name="connsiteY445" fmla="*/ 84892 h 4509864"/>
              <a:gd name="connsiteX446" fmla="*/ 6125681 w 11465803"/>
              <a:gd name="connsiteY446" fmla="*/ 31835 h 4509864"/>
              <a:gd name="connsiteX447" fmla="*/ 6159109 w 11465803"/>
              <a:gd name="connsiteY447" fmla="*/ 0 h 4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11465803" h="4509864">
                <a:moveTo>
                  <a:pt x="1742672" y="4154081"/>
                </a:moveTo>
                <a:lnTo>
                  <a:pt x="1737081" y="4159023"/>
                </a:lnTo>
                <a:cubicBezTo>
                  <a:pt x="1719453" y="4172288"/>
                  <a:pt x="1700650" y="4183563"/>
                  <a:pt x="1679757" y="4191521"/>
                </a:cubicBezTo>
                <a:close/>
                <a:moveTo>
                  <a:pt x="639483" y="4011429"/>
                </a:moveTo>
                <a:lnTo>
                  <a:pt x="626775" y="4021738"/>
                </a:lnTo>
                <a:cubicBezTo>
                  <a:pt x="628864" y="4016432"/>
                  <a:pt x="632521" y="4013779"/>
                  <a:pt x="636830" y="4012121"/>
                </a:cubicBezTo>
                <a:close/>
                <a:moveTo>
                  <a:pt x="1585510" y="4010249"/>
                </a:moveTo>
                <a:lnTo>
                  <a:pt x="1562759" y="4032349"/>
                </a:lnTo>
                <a:cubicBezTo>
                  <a:pt x="1570071" y="4023064"/>
                  <a:pt x="1577253" y="4016100"/>
                  <a:pt x="1584321" y="4010878"/>
                </a:cubicBezTo>
                <a:close/>
                <a:moveTo>
                  <a:pt x="657440" y="4004392"/>
                </a:moveTo>
                <a:lnTo>
                  <a:pt x="650802" y="4008474"/>
                </a:lnTo>
                <a:lnTo>
                  <a:pt x="639483" y="4011429"/>
                </a:lnTo>
                <a:lnTo>
                  <a:pt x="645578" y="4006484"/>
                </a:lnTo>
                <a:close/>
                <a:moveTo>
                  <a:pt x="10462963" y="2228404"/>
                </a:moveTo>
                <a:cubicBezTo>
                  <a:pt x="10471320" y="2239015"/>
                  <a:pt x="10488034" y="2239015"/>
                  <a:pt x="10488034" y="2249626"/>
                </a:cubicBezTo>
                <a:cubicBezTo>
                  <a:pt x="10488034" y="2249626"/>
                  <a:pt x="10488034" y="2249626"/>
                  <a:pt x="10471320" y="2237689"/>
                </a:cubicBezTo>
                <a:lnTo>
                  <a:pt x="10462230" y="2231196"/>
                </a:lnTo>
                <a:close/>
                <a:moveTo>
                  <a:pt x="5565762" y="2079843"/>
                </a:moveTo>
                <a:lnTo>
                  <a:pt x="5514944" y="2104777"/>
                </a:lnTo>
                <a:lnTo>
                  <a:pt x="5521104" y="2099242"/>
                </a:lnTo>
                <a:cubicBezTo>
                  <a:pt x="5535990" y="2089791"/>
                  <a:pt x="5553226" y="2087802"/>
                  <a:pt x="5565762" y="2079843"/>
                </a:cubicBezTo>
                <a:close/>
                <a:moveTo>
                  <a:pt x="10003067" y="1172399"/>
                </a:moveTo>
                <a:cubicBezTo>
                  <a:pt x="10003328" y="1171239"/>
                  <a:pt x="10003328" y="1172565"/>
                  <a:pt x="10003328" y="1177871"/>
                </a:cubicBezTo>
                <a:lnTo>
                  <a:pt x="10002064" y="1177585"/>
                </a:lnTo>
                <a:close/>
                <a:moveTo>
                  <a:pt x="6229264" y="145768"/>
                </a:moveTo>
                <a:lnTo>
                  <a:pt x="6228196" y="150106"/>
                </a:lnTo>
                <a:lnTo>
                  <a:pt x="6225965" y="148561"/>
                </a:lnTo>
                <a:cubicBezTo>
                  <a:pt x="6225965" y="148561"/>
                  <a:pt x="6225965" y="148561"/>
                  <a:pt x="6229099" y="145908"/>
                </a:cubicBezTo>
                <a:close/>
                <a:moveTo>
                  <a:pt x="6242679" y="116726"/>
                </a:moveTo>
                <a:cubicBezTo>
                  <a:pt x="6251036" y="127338"/>
                  <a:pt x="6251036" y="127338"/>
                  <a:pt x="6251036" y="127338"/>
                </a:cubicBezTo>
                <a:cubicBezTo>
                  <a:pt x="6244768" y="132643"/>
                  <a:pt x="6240067" y="136623"/>
                  <a:pt x="6236542" y="139607"/>
                </a:cubicBezTo>
                <a:lnTo>
                  <a:pt x="6229264" y="145768"/>
                </a:lnTo>
                <a:lnTo>
                  <a:pt x="6231188" y="137949"/>
                </a:lnTo>
                <a:cubicBezTo>
                  <a:pt x="6232233" y="129991"/>
                  <a:pt x="6234322" y="122032"/>
                  <a:pt x="6242679" y="116726"/>
                </a:cubicBezTo>
                <a:close/>
                <a:moveTo>
                  <a:pt x="5549048" y="63669"/>
                </a:moveTo>
                <a:cubicBezTo>
                  <a:pt x="5565762" y="74280"/>
                  <a:pt x="5574119" y="84892"/>
                  <a:pt x="5599190" y="74280"/>
                </a:cubicBezTo>
                <a:cubicBezTo>
                  <a:pt x="5574119" y="84892"/>
                  <a:pt x="5599190" y="106115"/>
                  <a:pt x="5607547" y="106115"/>
                </a:cubicBezTo>
                <a:cubicBezTo>
                  <a:pt x="5565762" y="127338"/>
                  <a:pt x="5574119" y="84892"/>
                  <a:pt x="5549048" y="63669"/>
                </a:cubicBezTo>
                <a:close/>
                <a:moveTo>
                  <a:pt x="6159109" y="0"/>
                </a:moveTo>
                <a:cubicBezTo>
                  <a:pt x="6159109" y="10612"/>
                  <a:pt x="6150752" y="10612"/>
                  <a:pt x="6150752" y="21223"/>
                </a:cubicBezTo>
                <a:cubicBezTo>
                  <a:pt x="6225965" y="21223"/>
                  <a:pt x="6334606" y="42446"/>
                  <a:pt x="6409819" y="21223"/>
                </a:cubicBezTo>
                <a:cubicBezTo>
                  <a:pt x="6426533" y="31835"/>
                  <a:pt x="6359677" y="42446"/>
                  <a:pt x="6401462" y="63669"/>
                </a:cubicBezTo>
                <a:cubicBezTo>
                  <a:pt x="6426533" y="10612"/>
                  <a:pt x="6485032" y="63669"/>
                  <a:pt x="6510103" y="53058"/>
                </a:cubicBezTo>
                <a:cubicBezTo>
                  <a:pt x="6485032" y="95503"/>
                  <a:pt x="6485032" y="95503"/>
                  <a:pt x="6485032" y="95503"/>
                </a:cubicBezTo>
                <a:cubicBezTo>
                  <a:pt x="6468318" y="42446"/>
                  <a:pt x="6459961" y="106115"/>
                  <a:pt x="6434890" y="106115"/>
                </a:cubicBezTo>
                <a:cubicBezTo>
                  <a:pt x="6459961" y="116726"/>
                  <a:pt x="6493389" y="127338"/>
                  <a:pt x="6510103" y="95503"/>
                </a:cubicBezTo>
                <a:cubicBezTo>
                  <a:pt x="6501746" y="148561"/>
                  <a:pt x="6409819" y="106115"/>
                  <a:pt x="6368034" y="137949"/>
                </a:cubicBezTo>
                <a:cubicBezTo>
                  <a:pt x="6393105" y="169783"/>
                  <a:pt x="6393105" y="169783"/>
                  <a:pt x="6393105" y="169783"/>
                </a:cubicBezTo>
                <a:cubicBezTo>
                  <a:pt x="6418176" y="148561"/>
                  <a:pt x="6501746" y="180395"/>
                  <a:pt x="6535174" y="137949"/>
                </a:cubicBezTo>
                <a:cubicBezTo>
                  <a:pt x="6593673" y="191006"/>
                  <a:pt x="6668886" y="127338"/>
                  <a:pt x="6735742" y="159172"/>
                </a:cubicBezTo>
                <a:cubicBezTo>
                  <a:pt x="6744099" y="180395"/>
                  <a:pt x="6760813" y="169783"/>
                  <a:pt x="6769170" y="169783"/>
                </a:cubicBezTo>
                <a:cubicBezTo>
                  <a:pt x="6769170" y="180395"/>
                  <a:pt x="6769170" y="180395"/>
                  <a:pt x="6769170" y="180395"/>
                </a:cubicBezTo>
                <a:cubicBezTo>
                  <a:pt x="6727385" y="191006"/>
                  <a:pt x="6727385" y="191006"/>
                  <a:pt x="6727385" y="191006"/>
                </a:cubicBezTo>
                <a:cubicBezTo>
                  <a:pt x="6727385" y="201618"/>
                  <a:pt x="6727385" y="201618"/>
                  <a:pt x="6727385" y="201618"/>
                </a:cubicBezTo>
                <a:cubicBezTo>
                  <a:pt x="6744099" y="222841"/>
                  <a:pt x="6760813" y="212229"/>
                  <a:pt x="6785884" y="212229"/>
                </a:cubicBezTo>
                <a:cubicBezTo>
                  <a:pt x="6769170" y="244064"/>
                  <a:pt x="6769170" y="244064"/>
                  <a:pt x="6769170" y="244064"/>
                </a:cubicBezTo>
                <a:cubicBezTo>
                  <a:pt x="6802598" y="244064"/>
                  <a:pt x="6861097" y="265286"/>
                  <a:pt x="6886168" y="244064"/>
                </a:cubicBezTo>
                <a:cubicBezTo>
                  <a:pt x="6810955" y="222841"/>
                  <a:pt x="6810955" y="222841"/>
                  <a:pt x="6810955" y="222841"/>
                </a:cubicBezTo>
                <a:cubicBezTo>
                  <a:pt x="6827669" y="191006"/>
                  <a:pt x="6861097" y="244064"/>
                  <a:pt x="6877811" y="201618"/>
                </a:cubicBezTo>
                <a:cubicBezTo>
                  <a:pt x="6802598" y="180395"/>
                  <a:pt x="6802598" y="180395"/>
                  <a:pt x="6802598" y="180395"/>
                </a:cubicBezTo>
                <a:cubicBezTo>
                  <a:pt x="6794241" y="159172"/>
                  <a:pt x="6836026" y="180395"/>
                  <a:pt x="6844383" y="159172"/>
                </a:cubicBezTo>
                <a:cubicBezTo>
                  <a:pt x="6810955" y="127338"/>
                  <a:pt x="6810955" y="127338"/>
                  <a:pt x="6810955" y="127338"/>
                </a:cubicBezTo>
                <a:cubicBezTo>
                  <a:pt x="6819312" y="127338"/>
                  <a:pt x="6827669" y="116726"/>
                  <a:pt x="6836026" y="106115"/>
                </a:cubicBezTo>
                <a:cubicBezTo>
                  <a:pt x="6819312" y="42446"/>
                  <a:pt x="6794241" y="116726"/>
                  <a:pt x="6760813" y="106115"/>
                </a:cubicBezTo>
                <a:cubicBezTo>
                  <a:pt x="6785884" y="95503"/>
                  <a:pt x="6785884" y="95503"/>
                  <a:pt x="6785884" y="95503"/>
                </a:cubicBezTo>
                <a:cubicBezTo>
                  <a:pt x="6777527" y="74280"/>
                  <a:pt x="6760813" y="74280"/>
                  <a:pt x="6744099" y="74280"/>
                </a:cubicBezTo>
                <a:cubicBezTo>
                  <a:pt x="6744099" y="95503"/>
                  <a:pt x="6744099" y="95503"/>
                  <a:pt x="6744099" y="95503"/>
                </a:cubicBezTo>
                <a:cubicBezTo>
                  <a:pt x="6744099" y="95503"/>
                  <a:pt x="6735742" y="84892"/>
                  <a:pt x="6735742" y="63669"/>
                </a:cubicBezTo>
                <a:cubicBezTo>
                  <a:pt x="6760813" y="74280"/>
                  <a:pt x="6844383" y="42446"/>
                  <a:pt x="6844383" y="95503"/>
                </a:cubicBezTo>
                <a:cubicBezTo>
                  <a:pt x="6861097" y="31835"/>
                  <a:pt x="6886168" y="127338"/>
                  <a:pt x="6911239" y="74280"/>
                </a:cubicBezTo>
                <a:cubicBezTo>
                  <a:pt x="6919596" y="116726"/>
                  <a:pt x="6752456" y="95503"/>
                  <a:pt x="6877811" y="148561"/>
                </a:cubicBezTo>
                <a:cubicBezTo>
                  <a:pt x="6944667" y="137949"/>
                  <a:pt x="6978095" y="159172"/>
                  <a:pt x="7019880" y="137949"/>
                </a:cubicBezTo>
                <a:cubicBezTo>
                  <a:pt x="7028237" y="137949"/>
                  <a:pt x="7028237" y="137949"/>
                  <a:pt x="7028237" y="137949"/>
                </a:cubicBezTo>
                <a:cubicBezTo>
                  <a:pt x="7028237" y="148561"/>
                  <a:pt x="7003166" y="137949"/>
                  <a:pt x="6994809" y="159172"/>
                </a:cubicBezTo>
                <a:cubicBezTo>
                  <a:pt x="7028237" y="148561"/>
                  <a:pt x="7070022" y="233452"/>
                  <a:pt x="7095093" y="148561"/>
                </a:cubicBezTo>
                <a:cubicBezTo>
                  <a:pt x="7161949" y="169783"/>
                  <a:pt x="7161949" y="169783"/>
                  <a:pt x="7161949" y="169783"/>
                </a:cubicBezTo>
                <a:cubicBezTo>
                  <a:pt x="7145235" y="180395"/>
                  <a:pt x="7111807" y="137949"/>
                  <a:pt x="7086736" y="180395"/>
                </a:cubicBezTo>
                <a:cubicBezTo>
                  <a:pt x="7111807" y="180395"/>
                  <a:pt x="7153592" y="201618"/>
                  <a:pt x="7178663" y="201618"/>
                </a:cubicBezTo>
                <a:cubicBezTo>
                  <a:pt x="7178663" y="159172"/>
                  <a:pt x="7237162" y="159172"/>
                  <a:pt x="7262233" y="137949"/>
                </a:cubicBezTo>
                <a:cubicBezTo>
                  <a:pt x="7337446" y="169783"/>
                  <a:pt x="7412659" y="159172"/>
                  <a:pt x="7487872" y="191006"/>
                </a:cubicBezTo>
                <a:cubicBezTo>
                  <a:pt x="7496229" y="222841"/>
                  <a:pt x="7496229" y="222841"/>
                  <a:pt x="7496229" y="222841"/>
                </a:cubicBezTo>
                <a:cubicBezTo>
                  <a:pt x="7546371" y="201618"/>
                  <a:pt x="7546371" y="201618"/>
                  <a:pt x="7546371" y="201618"/>
                </a:cubicBezTo>
                <a:cubicBezTo>
                  <a:pt x="7930793" y="275898"/>
                  <a:pt x="7930793" y="275898"/>
                  <a:pt x="7930793" y="275898"/>
                </a:cubicBezTo>
                <a:cubicBezTo>
                  <a:pt x="7930793" y="286509"/>
                  <a:pt x="7930793" y="286509"/>
                  <a:pt x="7930793" y="286509"/>
                </a:cubicBezTo>
                <a:cubicBezTo>
                  <a:pt x="8006006" y="297121"/>
                  <a:pt x="8006006" y="297121"/>
                  <a:pt x="8006006" y="297121"/>
                </a:cubicBezTo>
                <a:cubicBezTo>
                  <a:pt x="8006006" y="318344"/>
                  <a:pt x="7997649" y="339567"/>
                  <a:pt x="8014363" y="350178"/>
                </a:cubicBezTo>
                <a:cubicBezTo>
                  <a:pt x="8031077" y="350178"/>
                  <a:pt x="8014363" y="328955"/>
                  <a:pt x="8022720" y="318344"/>
                </a:cubicBezTo>
                <a:cubicBezTo>
                  <a:pt x="8064505" y="328955"/>
                  <a:pt x="8114647" y="339567"/>
                  <a:pt x="8148075" y="328955"/>
                </a:cubicBezTo>
                <a:cubicBezTo>
                  <a:pt x="8164789" y="350178"/>
                  <a:pt x="8164789" y="350178"/>
                  <a:pt x="8164789" y="350178"/>
                </a:cubicBezTo>
                <a:cubicBezTo>
                  <a:pt x="8164789" y="360789"/>
                  <a:pt x="8156432" y="360789"/>
                  <a:pt x="8164789" y="371401"/>
                </a:cubicBezTo>
                <a:cubicBezTo>
                  <a:pt x="8198217" y="339567"/>
                  <a:pt x="8248359" y="392624"/>
                  <a:pt x="8281787" y="371401"/>
                </a:cubicBezTo>
                <a:cubicBezTo>
                  <a:pt x="8256715" y="328955"/>
                  <a:pt x="8189860" y="360789"/>
                  <a:pt x="8164789" y="286509"/>
                </a:cubicBezTo>
                <a:cubicBezTo>
                  <a:pt x="8139718" y="286509"/>
                  <a:pt x="8139718" y="286509"/>
                  <a:pt x="8139718" y="286509"/>
                </a:cubicBezTo>
                <a:cubicBezTo>
                  <a:pt x="8139718" y="286509"/>
                  <a:pt x="8139718" y="275898"/>
                  <a:pt x="8131361" y="275898"/>
                </a:cubicBezTo>
                <a:cubicBezTo>
                  <a:pt x="8331929" y="297121"/>
                  <a:pt x="8507425" y="360789"/>
                  <a:pt x="8699636" y="424458"/>
                </a:cubicBezTo>
                <a:cubicBezTo>
                  <a:pt x="8682922" y="413847"/>
                  <a:pt x="8641137" y="413847"/>
                  <a:pt x="8624423" y="424458"/>
                </a:cubicBezTo>
                <a:cubicBezTo>
                  <a:pt x="8666208" y="445681"/>
                  <a:pt x="8716350" y="445681"/>
                  <a:pt x="8749778" y="498738"/>
                </a:cubicBezTo>
                <a:cubicBezTo>
                  <a:pt x="8749778" y="456292"/>
                  <a:pt x="8783206" y="498738"/>
                  <a:pt x="8791563" y="477515"/>
                </a:cubicBezTo>
                <a:cubicBezTo>
                  <a:pt x="8783206" y="498738"/>
                  <a:pt x="8783206" y="498738"/>
                  <a:pt x="8783206" y="498738"/>
                </a:cubicBezTo>
                <a:cubicBezTo>
                  <a:pt x="8791563" y="519961"/>
                  <a:pt x="8824991" y="519961"/>
                  <a:pt x="8841705" y="519961"/>
                </a:cubicBezTo>
                <a:cubicBezTo>
                  <a:pt x="8916918" y="541184"/>
                  <a:pt x="8958703" y="583630"/>
                  <a:pt x="9017202" y="583630"/>
                </a:cubicBezTo>
                <a:cubicBezTo>
                  <a:pt x="9017202" y="626076"/>
                  <a:pt x="9058987" y="604853"/>
                  <a:pt x="9075701" y="626076"/>
                </a:cubicBezTo>
                <a:cubicBezTo>
                  <a:pt x="9100772" y="626076"/>
                  <a:pt x="9100772" y="594241"/>
                  <a:pt x="9134200" y="615464"/>
                </a:cubicBezTo>
                <a:cubicBezTo>
                  <a:pt x="9100772" y="668521"/>
                  <a:pt x="9184342" y="636687"/>
                  <a:pt x="9192699" y="689744"/>
                </a:cubicBezTo>
                <a:cubicBezTo>
                  <a:pt x="9084058" y="636687"/>
                  <a:pt x="8916918" y="562407"/>
                  <a:pt x="8766492" y="541184"/>
                </a:cubicBezTo>
                <a:cubicBezTo>
                  <a:pt x="8783206" y="583630"/>
                  <a:pt x="8783206" y="583630"/>
                  <a:pt x="8783206" y="583630"/>
                </a:cubicBezTo>
                <a:cubicBezTo>
                  <a:pt x="8774849" y="583630"/>
                  <a:pt x="8766492" y="583630"/>
                  <a:pt x="8758135" y="583630"/>
                </a:cubicBezTo>
                <a:cubicBezTo>
                  <a:pt x="8749778" y="583630"/>
                  <a:pt x="8749778" y="583630"/>
                  <a:pt x="8749778" y="583630"/>
                </a:cubicBezTo>
                <a:cubicBezTo>
                  <a:pt x="8791563" y="626076"/>
                  <a:pt x="8866776" y="615464"/>
                  <a:pt x="8908561" y="657910"/>
                </a:cubicBezTo>
                <a:cubicBezTo>
                  <a:pt x="8975417" y="626076"/>
                  <a:pt x="9033916" y="753413"/>
                  <a:pt x="9100772" y="689744"/>
                </a:cubicBezTo>
                <a:cubicBezTo>
                  <a:pt x="9084058" y="700356"/>
                  <a:pt x="9084058" y="700356"/>
                  <a:pt x="9084058" y="700356"/>
                </a:cubicBezTo>
                <a:cubicBezTo>
                  <a:pt x="9226127" y="764024"/>
                  <a:pt x="9226127" y="764024"/>
                  <a:pt x="9226127" y="764024"/>
                </a:cubicBezTo>
                <a:cubicBezTo>
                  <a:pt x="9134200" y="732190"/>
                  <a:pt x="9033916" y="742801"/>
                  <a:pt x="8933632" y="700356"/>
                </a:cubicBezTo>
                <a:cubicBezTo>
                  <a:pt x="8916918" y="721579"/>
                  <a:pt x="8916918" y="721579"/>
                  <a:pt x="8916918" y="721579"/>
                </a:cubicBezTo>
                <a:cubicBezTo>
                  <a:pt x="9067344" y="764024"/>
                  <a:pt x="9217770" y="870139"/>
                  <a:pt x="9351482" y="880750"/>
                </a:cubicBezTo>
                <a:cubicBezTo>
                  <a:pt x="9351482" y="901973"/>
                  <a:pt x="9351482" y="901973"/>
                  <a:pt x="9351482" y="901973"/>
                </a:cubicBezTo>
                <a:cubicBezTo>
                  <a:pt x="9259555" y="880750"/>
                  <a:pt x="9175985" y="838304"/>
                  <a:pt x="9084058" y="817082"/>
                </a:cubicBezTo>
                <a:cubicBezTo>
                  <a:pt x="9067344" y="838304"/>
                  <a:pt x="9067344" y="838304"/>
                  <a:pt x="9067344" y="838304"/>
                </a:cubicBezTo>
                <a:cubicBezTo>
                  <a:pt x="9510265" y="997476"/>
                  <a:pt x="9510265" y="997476"/>
                  <a:pt x="9510265" y="997476"/>
                </a:cubicBezTo>
                <a:cubicBezTo>
                  <a:pt x="9552050" y="976253"/>
                  <a:pt x="9552050" y="976253"/>
                  <a:pt x="9552050" y="976253"/>
                </a:cubicBezTo>
                <a:cubicBezTo>
                  <a:pt x="9535336" y="997476"/>
                  <a:pt x="9535336" y="997476"/>
                  <a:pt x="9535336" y="997476"/>
                </a:cubicBezTo>
                <a:cubicBezTo>
                  <a:pt x="9585478" y="1018699"/>
                  <a:pt x="9635620" y="1061145"/>
                  <a:pt x="9694119" y="1061145"/>
                </a:cubicBezTo>
                <a:cubicBezTo>
                  <a:pt x="9694119" y="1114202"/>
                  <a:pt x="9744261" y="1071756"/>
                  <a:pt x="9752618" y="1114202"/>
                </a:cubicBezTo>
                <a:cubicBezTo>
                  <a:pt x="9769332" y="1092979"/>
                  <a:pt x="9769332" y="1092979"/>
                  <a:pt x="9769332" y="1092979"/>
                </a:cubicBezTo>
                <a:cubicBezTo>
                  <a:pt x="9752618" y="1050533"/>
                  <a:pt x="9710833" y="1061145"/>
                  <a:pt x="9685762" y="1029310"/>
                </a:cubicBezTo>
                <a:cubicBezTo>
                  <a:pt x="9735904" y="1018699"/>
                  <a:pt x="9777689" y="1092979"/>
                  <a:pt x="9827831" y="1103590"/>
                </a:cubicBezTo>
                <a:cubicBezTo>
                  <a:pt x="9819474" y="1103590"/>
                  <a:pt x="9802760" y="1114202"/>
                  <a:pt x="9794403" y="1124813"/>
                </a:cubicBezTo>
                <a:cubicBezTo>
                  <a:pt x="9836188" y="1135425"/>
                  <a:pt x="9844545" y="1146036"/>
                  <a:pt x="9894687" y="1135425"/>
                </a:cubicBezTo>
                <a:cubicBezTo>
                  <a:pt x="9903044" y="1146036"/>
                  <a:pt x="9869616" y="1156648"/>
                  <a:pt x="9894687" y="1177871"/>
                </a:cubicBezTo>
                <a:cubicBezTo>
                  <a:pt x="9919758" y="1146036"/>
                  <a:pt x="9949530" y="1161954"/>
                  <a:pt x="9976951" y="1171902"/>
                </a:cubicBezTo>
                <a:lnTo>
                  <a:pt x="10002064" y="1177585"/>
                </a:lnTo>
                <a:lnTo>
                  <a:pt x="10001239" y="1181850"/>
                </a:lnTo>
                <a:cubicBezTo>
                  <a:pt x="9999150" y="1191135"/>
                  <a:pt x="9994971" y="1204399"/>
                  <a:pt x="9986614" y="1209705"/>
                </a:cubicBezTo>
                <a:cubicBezTo>
                  <a:pt x="10220610" y="1326431"/>
                  <a:pt x="10220610" y="1326431"/>
                  <a:pt x="10220610" y="1326431"/>
                </a:cubicBezTo>
                <a:cubicBezTo>
                  <a:pt x="10228967" y="1347654"/>
                  <a:pt x="10187182" y="1326431"/>
                  <a:pt x="10187182" y="1326431"/>
                </a:cubicBezTo>
                <a:cubicBezTo>
                  <a:pt x="10203896" y="1368877"/>
                  <a:pt x="10245681" y="1368877"/>
                  <a:pt x="10270752" y="1390099"/>
                </a:cubicBezTo>
                <a:cubicBezTo>
                  <a:pt x="10279109" y="1390099"/>
                  <a:pt x="10279109" y="1379488"/>
                  <a:pt x="10279109" y="1368877"/>
                </a:cubicBezTo>
                <a:cubicBezTo>
                  <a:pt x="10320894" y="1368877"/>
                  <a:pt x="10270752" y="1400711"/>
                  <a:pt x="10304180" y="1421934"/>
                </a:cubicBezTo>
                <a:cubicBezTo>
                  <a:pt x="10337608" y="1390099"/>
                  <a:pt x="10337608" y="1390099"/>
                  <a:pt x="10337608" y="1390099"/>
                </a:cubicBezTo>
                <a:cubicBezTo>
                  <a:pt x="10329251" y="1368877"/>
                  <a:pt x="10329251" y="1368877"/>
                  <a:pt x="10329251" y="1368877"/>
                </a:cubicBezTo>
                <a:cubicBezTo>
                  <a:pt x="10354322" y="1400711"/>
                  <a:pt x="10354322" y="1400711"/>
                  <a:pt x="10354322" y="1400711"/>
                </a:cubicBezTo>
                <a:cubicBezTo>
                  <a:pt x="10337608" y="1421934"/>
                  <a:pt x="10312537" y="1390099"/>
                  <a:pt x="10320894" y="1432545"/>
                </a:cubicBezTo>
                <a:cubicBezTo>
                  <a:pt x="10371036" y="1443157"/>
                  <a:pt x="10421178" y="1517437"/>
                  <a:pt x="10462963" y="1496214"/>
                </a:cubicBezTo>
                <a:cubicBezTo>
                  <a:pt x="10471320" y="1538660"/>
                  <a:pt x="10504748" y="1549271"/>
                  <a:pt x="10538176" y="1559883"/>
                </a:cubicBezTo>
                <a:cubicBezTo>
                  <a:pt x="10889170" y="1750889"/>
                  <a:pt x="10889170" y="1750889"/>
                  <a:pt x="10889170" y="1750889"/>
                </a:cubicBezTo>
                <a:cubicBezTo>
                  <a:pt x="10905884" y="1750889"/>
                  <a:pt x="10880813" y="1782723"/>
                  <a:pt x="10905884" y="1793334"/>
                </a:cubicBezTo>
                <a:cubicBezTo>
                  <a:pt x="10914241" y="1772111"/>
                  <a:pt x="10939312" y="1772111"/>
                  <a:pt x="10956026" y="1782723"/>
                </a:cubicBezTo>
                <a:cubicBezTo>
                  <a:pt x="10964383" y="1825169"/>
                  <a:pt x="10964383" y="1825169"/>
                  <a:pt x="10964383" y="1825169"/>
                </a:cubicBezTo>
                <a:cubicBezTo>
                  <a:pt x="10989454" y="1814557"/>
                  <a:pt x="10989454" y="1814557"/>
                  <a:pt x="10989454" y="1814557"/>
                </a:cubicBezTo>
                <a:cubicBezTo>
                  <a:pt x="10989454" y="1825169"/>
                  <a:pt x="10989454" y="1825169"/>
                  <a:pt x="10989454" y="1825169"/>
                </a:cubicBezTo>
                <a:cubicBezTo>
                  <a:pt x="11089738" y="1888837"/>
                  <a:pt x="11173308" y="1984340"/>
                  <a:pt x="11281949" y="2005563"/>
                </a:cubicBezTo>
                <a:cubicBezTo>
                  <a:pt x="11298663" y="2069232"/>
                  <a:pt x="11407304" y="2111678"/>
                  <a:pt x="11465803" y="2154123"/>
                </a:cubicBezTo>
                <a:cubicBezTo>
                  <a:pt x="11390590" y="2143512"/>
                  <a:pt x="11307020" y="2026786"/>
                  <a:pt x="11223450" y="2090455"/>
                </a:cubicBezTo>
                <a:cubicBezTo>
                  <a:pt x="11215093" y="2069232"/>
                  <a:pt x="11215093" y="2069232"/>
                  <a:pt x="11215093" y="2069232"/>
                </a:cubicBezTo>
                <a:cubicBezTo>
                  <a:pt x="11223450" y="2069232"/>
                  <a:pt x="11231807" y="2090455"/>
                  <a:pt x="11240164" y="2079843"/>
                </a:cubicBezTo>
                <a:cubicBezTo>
                  <a:pt x="11256878" y="2069232"/>
                  <a:pt x="11256878" y="2069232"/>
                  <a:pt x="11256878" y="2069232"/>
                </a:cubicBezTo>
                <a:cubicBezTo>
                  <a:pt x="11190022" y="2026786"/>
                  <a:pt x="11123166" y="1963117"/>
                  <a:pt x="11047953" y="1931283"/>
                </a:cubicBezTo>
                <a:cubicBezTo>
                  <a:pt x="11039596" y="1952506"/>
                  <a:pt x="11039596" y="1952506"/>
                  <a:pt x="11039596" y="1952506"/>
                </a:cubicBezTo>
                <a:cubicBezTo>
                  <a:pt x="11073024" y="2069232"/>
                  <a:pt x="11215093" y="2069232"/>
                  <a:pt x="11256878" y="2154123"/>
                </a:cubicBezTo>
                <a:cubicBezTo>
                  <a:pt x="11465803" y="2281461"/>
                  <a:pt x="11465803" y="2281461"/>
                  <a:pt x="11465803" y="2281461"/>
                </a:cubicBezTo>
                <a:cubicBezTo>
                  <a:pt x="11398947" y="2281461"/>
                  <a:pt x="11298663" y="2217792"/>
                  <a:pt x="11223450" y="2207181"/>
                </a:cubicBezTo>
                <a:cubicBezTo>
                  <a:pt x="11089738" y="2239015"/>
                  <a:pt x="10956026" y="2132901"/>
                  <a:pt x="10813957" y="2101066"/>
                </a:cubicBezTo>
                <a:cubicBezTo>
                  <a:pt x="10772172" y="2164735"/>
                  <a:pt x="10780529" y="2048009"/>
                  <a:pt x="10730387" y="2090455"/>
                </a:cubicBezTo>
                <a:cubicBezTo>
                  <a:pt x="10688602" y="2058620"/>
                  <a:pt x="10621746" y="2026786"/>
                  <a:pt x="10571604" y="2037398"/>
                </a:cubicBezTo>
                <a:cubicBezTo>
                  <a:pt x="10571604" y="2154123"/>
                  <a:pt x="10722030" y="2154123"/>
                  <a:pt x="10805600" y="2217792"/>
                </a:cubicBezTo>
                <a:cubicBezTo>
                  <a:pt x="10696959" y="2175346"/>
                  <a:pt x="10579961" y="2101066"/>
                  <a:pt x="10462963" y="2090455"/>
                </a:cubicBezTo>
                <a:cubicBezTo>
                  <a:pt x="10454606" y="2037398"/>
                  <a:pt x="10379393" y="2090455"/>
                  <a:pt x="10387750" y="2037398"/>
                </a:cubicBezTo>
                <a:cubicBezTo>
                  <a:pt x="10379393" y="2037398"/>
                  <a:pt x="10354322" y="2037398"/>
                  <a:pt x="10337608" y="2026786"/>
                </a:cubicBezTo>
                <a:cubicBezTo>
                  <a:pt x="10404464" y="2122289"/>
                  <a:pt x="10529819" y="2164735"/>
                  <a:pt x="10605032" y="2228404"/>
                </a:cubicBezTo>
                <a:cubicBezTo>
                  <a:pt x="10571604" y="2228404"/>
                  <a:pt x="10571604" y="2228404"/>
                  <a:pt x="10571604" y="2228404"/>
                </a:cubicBezTo>
                <a:cubicBezTo>
                  <a:pt x="10529819" y="2207181"/>
                  <a:pt x="10496391" y="2196569"/>
                  <a:pt x="10471320" y="2175346"/>
                </a:cubicBezTo>
                <a:cubicBezTo>
                  <a:pt x="10429535" y="2185958"/>
                  <a:pt x="10396107" y="2132901"/>
                  <a:pt x="10354322" y="2154123"/>
                </a:cubicBezTo>
                <a:cubicBezTo>
                  <a:pt x="10387750" y="2177999"/>
                  <a:pt x="10412821" y="2195906"/>
                  <a:pt x="10431624" y="2209336"/>
                </a:cubicBezTo>
                <a:lnTo>
                  <a:pt x="10462230" y="2231196"/>
                </a:lnTo>
                <a:lnTo>
                  <a:pt x="10458132" y="2246808"/>
                </a:lnTo>
                <a:cubicBezTo>
                  <a:pt x="10454606" y="2260238"/>
                  <a:pt x="10454606" y="2260238"/>
                  <a:pt x="10454606" y="2260238"/>
                </a:cubicBezTo>
                <a:cubicBezTo>
                  <a:pt x="10304180" y="2196569"/>
                  <a:pt x="10304180" y="2196569"/>
                  <a:pt x="10304180" y="2196569"/>
                </a:cubicBezTo>
                <a:cubicBezTo>
                  <a:pt x="10279109" y="2239015"/>
                  <a:pt x="10254038" y="2185958"/>
                  <a:pt x="10237324" y="2175346"/>
                </a:cubicBezTo>
                <a:cubicBezTo>
                  <a:pt x="10220610" y="2207181"/>
                  <a:pt x="10220610" y="2207181"/>
                  <a:pt x="10220610" y="2207181"/>
                </a:cubicBezTo>
                <a:cubicBezTo>
                  <a:pt x="9953186" y="2111678"/>
                  <a:pt x="9953186" y="2111678"/>
                  <a:pt x="9953186" y="2111678"/>
                </a:cubicBezTo>
                <a:cubicBezTo>
                  <a:pt x="9919758" y="2154123"/>
                  <a:pt x="9919758" y="2154123"/>
                  <a:pt x="9919758" y="2154123"/>
                </a:cubicBezTo>
                <a:cubicBezTo>
                  <a:pt x="9786046" y="2101066"/>
                  <a:pt x="9652334" y="2016175"/>
                  <a:pt x="9501908" y="1984340"/>
                </a:cubicBezTo>
                <a:cubicBezTo>
                  <a:pt x="9485194" y="2005563"/>
                  <a:pt x="9485194" y="2005563"/>
                  <a:pt x="9485194" y="2005563"/>
                </a:cubicBezTo>
                <a:cubicBezTo>
                  <a:pt x="9577121" y="2058620"/>
                  <a:pt x="9685762" y="2101066"/>
                  <a:pt x="9777689" y="2154123"/>
                </a:cubicBezTo>
                <a:cubicBezTo>
                  <a:pt x="9752618" y="2154123"/>
                  <a:pt x="9702476" y="2154123"/>
                  <a:pt x="9669048" y="2111678"/>
                </a:cubicBezTo>
                <a:cubicBezTo>
                  <a:pt x="9669048" y="2122289"/>
                  <a:pt x="9669048" y="2122289"/>
                  <a:pt x="9669048" y="2122289"/>
                </a:cubicBezTo>
                <a:cubicBezTo>
                  <a:pt x="9685762" y="2154123"/>
                  <a:pt x="9685762" y="2154123"/>
                  <a:pt x="9685762" y="2154123"/>
                </a:cubicBezTo>
                <a:cubicBezTo>
                  <a:pt x="9669048" y="2154123"/>
                  <a:pt x="9652334" y="2143512"/>
                  <a:pt x="9635620" y="2132901"/>
                </a:cubicBezTo>
                <a:cubicBezTo>
                  <a:pt x="9660691" y="2122289"/>
                  <a:pt x="9660691" y="2122289"/>
                  <a:pt x="9660691" y="2122289"/>
                </a:cubicBezTo>
                <a:cubicBezTo>
                  <a:pt x="9635620" y="2101066"/>
                  <a:pt x="9635620" y="2101066"/>
                  <a:pt x="9635620" y="2101066"/>
                </a:cubicBezTo>
                <a:cubicBezTo>
                  <a:pt x="9610549" y="2122289"/>
                  <a:pt x="9610549" y="2122289"/>
                  <a:pt x="9610549" y="2122289"/>
                </a:cubicBezTo>
                <a:cubicBezTo>
                  <a:pt x="9451766" y="2101066"/>
                  <a:pt x="9318054" y="1963117"/>
                  <a:pt x="9142557" y="1973729"/>
                </a:cubicBezTo>
                <a:cubicBezTo>
                  <a:pt x="9025559" y="1963117"/>
                  <a:pt x="8908561" y="1857003"/>
                  <a:pt x="8791563" y="1878226"/>
                </a:cubicBezTo>
                <a:cubicBezTo>
                  <a:pt x="8791563" y="1888837"/>
                  <a:pt x="8791563" y="1888837"/>
                  <a:pt x="8791563" y="1888837"/>
                </a:cubicBezTo>
                <a:cubicBezTo>
                  <a:pt x="8783206" y="1825169"/>
                  <a:pt x="8716350" y="1878226"/>
                  <a:pt x="8699636" y="1814557"/>
                </a:cubicBezTo>
                <a:cubicBezTo>
                  <a:pt x="8532496" y="1772111"/>
                  <a:pt x="8382071" y="1740277"/>
                  <a:pt x="8198217" y="1708443"/>
                </a:cubicBezTo>
                <a:cubicBezTo>
                  <a:pt x="8131361" y="1719054"/>
                  <a:pt x="8131361" y="1719054"/>
                  <a:pt x="8131361" y="1719054"/>
                </a:cubicBezTo>
                <a:cubicBezTo>
                  <a:pt x="8131361" y="1729666"/>
                  <a:pt x="8131361" y="1729666"/>
                  <a:pt x="8131361" y="1729666"/>
                </a:cubicBezTo>
                <a:cubicBezTo>
                  <a:pt x="8123004" y="1687220"/>
                  <a:pt x="8072862" y="1708443"/>
                  <a:pt x="8064505" y="1719054"/>
                </a:cubicBezTo>
                <a:cubicBezTo>
                  <a:pt x="8064505" y="1708443"/>
                  <a:pt x="8064505" y="1708443"/>
                  <a:pt x="8064505" y="1708443"/>
                </a:cubicBezTo>
                <a:cubicBezTo>
                  <a:pt x="7897365" y="1676608"/>
                  <a:pt x="7730225" y="1644774"/>
                  <a:pt x="7538014" y="1665997"/>
                </a:cubicBezTo>
                <a:cubicBezTo>
                  <a:pt x="7496229" y="1612940"/>
                  <a:pt x="7446087" y="1676608"/>
                  <a:pt x="7404302" y="1634163"/>
                </a:cubicBezTo>
                <a:cubicBezTo>
                  <a:pt x="7387588" y="1665997"/>
                  <a:pt x="7379231" y="1665997"/>
                  <a:pt x="7362517" y="1644774"/>
                </a:cubicBezTo>
                <a:cubicBezTo>
                  <a:pt x="6777527" y="1719054"/>
                  <a:pt x="6150752" y="1644774"/>
                  <a:pt x="5565762" y="1793334"/>
                </a:cubicBezTo>
                <a:cubicBezTo>
                  <a:pt x="5565762" y="1803946"/>
                  <a:pt x="5565762" y="1803946"/>
                  <a:pt x="5565762" y="1803946"/>
                </a:cubicBezTo>
                <a:cubicBezTo>
                  <a:pt x="5640975" y="1772111"/>
                  <a:pt x="5724545" y="1814557"/>
                  <a:pt x="5791401" y="1803946"/>
                </a:cubicBezTo>
                <a:cubicBezTo>
                  <a:pt x="5808115" y="1931283"/>
                  <a:pt x="5933470" y="1803946"/>
                  <a:pt x="5991969" y="1878226"/>
                </a:cubicBezTo>
                <a:cubicBezTo>
                  <a:pt x="6033754" y="1878226"/>
                  <a:pt x="6033754" y="1878226"/>
                  <a:pt x="6033754" y="1878226"/>
                </a:cubicBezTo>
                <a:cubicBezTo>
                  <a:pt x="6025397" y="1867614"/>
                  <a:pt x="6025397" y="1867614"/>
                  <a:pt x="6025397" y="1867614"/>
                </a:cubicBezTo>
                <a:cubicBezTo>
                  <a:pt x="6058825" y="1857003"/>
                  <a:pt x="6125681" y="1899449"/>
                  <a:pt x="6159109" y="1878226"/>
                </a:cubicBezTo>
                <a:cubicBezTo>
                  <a:pt x="6292821" y="1878226"/>
                  <a:pt x="6443247" y="1857003"/>
                  <a:pt x="6576959" y="1825169"/>
                </a:cubicBezTo>
                <a:cubicBezTo>
                  <a:pt x="6593673" y="1846392"/>
                  <a:pt x="6635458" y="1835780"/>
                  <a:pt x="6668886" y="1846392"/>
                </a:cubicBezTo>
                <a:cubicBezTo>
                  <a:pt x="7145235" y="1814557"/>
                  <a:pt x="7554728" y="1803946"/>
                  <a:pt x="8014363" y="1867614"/>
                </a:cubicBezTo>
                <a:cubicBezTo>
                  <a:pt x="7997649" y="1878226"/>
                  <a:pt x="7955864" y="1910060"/>
                  <a:pt x="7947507" y="1867614"/>
                </a:cubicBezTo>
                <a:cubicBezTo>
                  <a:pt x="7830509" y="1878226"/>
                  <a:pt x="7705154" y="1857003"/>
                  <a:pt x="7588156" y="1867614"/>
                </a:cubicBezTo>
                <a:cubicBezTo>
                  <a:pt x="7588156" y="1878226"/>
                  <a:pt x="7588156" y="1878226"/>
                  <a:pt x="7588156" y="1878226"/>
                </a:cubicBezTo>
                <a:cubicBezTo>
                  <a:pt x="7688440" y="1878226"/>
                  <a:pt x="7688440" y="1878226"/>
                  <a:pt x="7688440" y="1878226"/>
                </a:cubicBezTo>
                <a:cubicBezTo>
                  <a:pt x="7496229" y="1899449"/>
                  <a:pt x="7312375" y="1835780"/>
                  <a:pt x="7120164" y="1878226"/>
                </a:cubicBezTo>
                <a:cubicBezTo>
                  <a:pt x="7070022" y="1857003"/>
                  <a:pt x="7019880" y="1878226"/>
                  <a:pt x="6978095" y="1867614"/>
                </a:cubicBezTo>
                <a:cubicBezTo>
                  <a:pt x="6911239" y="1857003"/>
                  <a:pt x="6877811" y="1867614"/>
                  <a:pt x="6827669" y="1888837"/>
                </a:cubicBezTo>
                <a:cubicBezTo>
                  <a:pt x="6819312" y="1878226"/>
                  <a:pt x="6819312" y="1867614"/>
                  <a:pt x="6810955" y="1878226"/>
                </a:cubicBezTo>
                <a:cubicBezTo>
                  <a:pt x="6769170" y="1888837"/>
                  <a:pt x="6702314" y="1846392"/>
                  <a:pt x="6643815" y="1888837"/>
                </a:cubicBezTo>
                <a:cubicBezTo>
                  <a:pt x="6568602" y="1899449"/>
                  <a:pt x="6434890" y="1878226"/>
                  <a:pt x="6376391" y="1910060"/>
                </a:cubicBezTo>
                <a:cubicBezTo>
                  <a:pt x="6309535" y="1910060"/>
                  <a:pt x="6267750" y="1899449"/>
                  <a:pt x="6192537" y="1920672"/>
                </a:cubicBezTo>
                <a:cubicBezTo>
                  <a:pt x="6192537" y="1931283"/>
                  <a:pt x="6192537" y="1931283"/>
                  <a:pt x="6192537" y="1931283"/>
                </a:cubicBezTo>
                <a:cubicBezTo>
                  <a:pt x="6067182" y="1888837"/>
                  <a:pt x="5900042" y="1963117"/>
                  <a:pt x="5774687" y="1984340"/>
                </a:cubicBezTo>
                <a:cubicBezTo>
                  <a:pt x="5774687" y="1994952"/>
                  <a:pt x="5791401" y="1994952"/>
                  <a:pt x="5791401" y="1994952"/>
                </a:cubicBezTo>
                <a:cubicBezTo>
                  <a:pt x="5557405" y="2101066"/>
                  <a:pt x="5273267" y="2069232"/>
                  <a:pt x="5039271" y="2185958"/>
                </a:cubicBezTo>
                <a:cubicBezTo>
                  <a:pt x="4989129" y="2164735"/>
                  <a:pt x="4930630" y="2228404"/>
                  <a:pt x="4863774" y="2228404"/>
                </a:cubicBezTo>
                <a:cubicBezTo>
                  <a:pt x="4855417" y="2281461"/>
                  <a:pt x="4813632" y="2249626"/>
                  <a:pt x="4788561" y="2260238"/>
                </a:cubicBezTo>
                <a:cubicBezTo>
                  <a:pt x="4738419" y="2302684"/>
                  <a:pt x="4663206" y="2292072"/>
                  <a:pt x="4638135" y="2345129"/>
                </a:cubicBezTo>
                <a:cubicBezTo>
                  <a:pt x="4671563" y="2366352"/>
                  <a:pt x="4704991" y="2292072"/>
                  <a:pt x="4738419" y="2345129"/>
                </a:cubicBezTo>
                <a:cubicBezTo>
                  <a:pt x="4755133" y="2334518"/>
                  <a:pt x="4771847" y="2323907"/>
                  <a:pt x="4788561" y="2302684"/>
                </a:cubicBezTo>
                <a:cubicBezTo>
                  <a:pt x="4788561" y="2313295"/>
                  <a:pt x="4780204" y="2323907"/>
                  <a:pt x="4788561" y="2323907"/>
                </a:cubicBezTo>
                <a:cubicBezTo>
                  <a:pt x="4830346" y="2334518"/>
                  <a:pt x="4821989" y="2281461"/>
                  <a:pt x="4855417" y="2270849"/>
                </a:cubicBezTo>
                <a:cubicBezTo>
                  <a:pt x="4997486" y="2281461"/>
                  <a:pt x="5114484" y="2196569"/>
                  <a:pt x="5256553" y="2175346"/>
                </a:cubicBezTo>
                <a:cubicBezTo>
                  <a:pt x="5331766" y="2167388"/>
                  <a:pt x="5416381" y="2147491"/>
                  <a:pt x="5492769" y="2115657"/>
                </a:cubicBezTo>
                <a:lnTo>
                  <a:pt x="5514944" y="2104777"/>
                </a:lnTo>
                <a:lnTo>
                  <a:pt x="5507263" y="2111678"/>
                </a:lnTo>
                <a:cubicBezTo>
                  <a:pt x="5874971" y="2058620"/>
                  <a:pt x="6242679" y="2048009"/>
                  <a:pt x="6602030" y="2026786"/>
                </a:cubicBezTo>
                <a:cubicBezTo>
                  <a:pt x="6618744" y="2016175"/>
                  <a:pt x="6643815" y="1984340"/>
                  <a:pt x="6652172" y="2026786"/>
                </a:cubicBezTo>
                <a:cubicBezTo>
                  <a:pt x="6911239" y="1952506"/>
                  <a:pt x="7170306" y="1994952"/>
                  <a:pt x="7429373" y="2026786"/>
                </a:cubicBezTo>
                <a:cubicBezTo>
                  <a:pt x="7462801" y="2048009"/>
                  <a:pt x="7496229" y="2048009"/>
                  <a:pt x="7546371" y="2048009"/>
                </a:cubicBezTo>
                <a:cubicBezTo>
                  <a:pt x="7546371" y="2069232"/>
                  <a:pt x="7546371" y="2069232"/>
                  <a:pt x="7546371" y="2069232"/>
                </a:cubicBezTo>
                <a:cubicBezTo>
                  <a:pt x="7471158" y="2058620"/>
                  <a:pt x="7421016" y="2079843"/>
                  <a:pt x="7362517" y="2048009"/>
                </a:cubicBezTo>
                <a:cubicBezTo>
                  <a:pt x="7228805" y="2037398"/>
                  <a:pt x="7078379" y="2079843"/>
                  <a:pt x="6961381" y="2005563"/>
                </a:cubicBezTo>
                <a:cubicBezTo>
                  <a:pt x="6927953" y="2026786"/>
                  <a:pt x="6861097" y="2016175"/>
                  <a:pt x="6836026" y="2048009"/>
                </a:cubicBezTo>
                <a:cubicBezTo>
                  <a:pt x="6794241" y="2090455"/>
                  <a:pt x="6744099" y="2005563"/>
                  <a:pt x="6744099" y="2090455"/>
                </a:cubicBezTo>
                <a:cubicBezTo>
                  <a:pt x="6493389" y="2079843"/>
                  <a:pt x="6276107" y="2111678"/>
                  <a:pt x="6042111" y="2132901"/>
                </a:cubicBezTo>
                <a:cubicBezTo>
                  <a:pt x="6042111" y="2143512"/>
                  <a:pt x="6050468" y="2154123"/>
                  <a:pt x="6058825" y="2154123"/>
                </a:cubicBezTo>
                <a:cubicBezTo>
                  <a:pt x="6376391" y="2143512"/>
                  <a:pt x="6735742" y="2122289"/>
                  <a:pt x="7053308" y="2111678"/>
                </a:cubicBezTo>
                <a:cubicBezTo>
                  <a:pt x="6969738" y="2154123"/>
                  <a:pt x="6969738" y="2154123"/>
                  <a:pt x="6969738" y="2154123"/>
                </a:cubicBezTo>
                <a:cubicBezTo>
                  <a:pt x="6560245" y="2122289"/>
                  <a:pt x="6242679" y="2196569"/>
                  <a:pt x="5799758" y="2228404"/>
                </a:cubicBezTo>
                <a:cubicBezTo>
                  <a:pt x="5774687" y="2154123"/>
                  <a:pt x="5732902" y="2217792"/>
                  <a:pt x="5682760" y="2217792"/>
                </a:cubicBezTo>
                <a:cubicBezTo>
                  <a:pt x="5632618" y="2196569"/>
                  <a:pt x="5582476" y="2239015"/>
                  <a:pt x="5523977" y="2239015"/>
                </a:cubicBezTo>
                <a:cubicBezTo>
                  <a:pt x="5557405" y="2260238"/>
                  <a:pt x="5557405" y="2260238"/>
                  <a:pt x="5557405" y="2260238"/>
                </a:cubicBezTo>
                <a:cubicBezTo>
                  <a:pt x="5498906" y="2323907"/>
                  <a:pt x="5423693" y="2260238"/>
                  <a:pt x="5348480" y="2302684"/>
                </a:cubicBezTo>
                <a:cubicBezTo>
                  <a:pt x="5264910" y="2323907"/>
                  <a:pt x="5172983" y="2323907"/>
                  <a:pt x="5106127" y="2366352"/>
                </a:cubicBezTo>
                <a:cubicBezTo>
                  <a:pt x="5172983" y="2376964"/>
                  <a:pt x="5172983" y="2376964"/>
                  <a:pt x="5172983" y="2376964"/>
                </a:cubicBezTo>
                <a:cubicBezTo>
                  <a:pt x="5164626" y="2398187"/>
                  <a:pt x="5164626" y="2398187"/>
                  <a:pt x="5164626" y="2398187"/>
                </a:cubicBezTo>
                <a:cubicBezTo>
                  <a:pt x="5139555" y="2345129"/>
                  <a:pt x="5131198" y="2408798"/>
                  <a:pt x="5106127" y="2408798"/>
                </a:cubicBezTo>
                <a:cubicBezTo>
                  <a:pt x="5139555" y="2440632"/>
                  <a:pt x="5189697" y="2408798"/>
                  <a:pt x="5223125" y="2408798"/>
                </a:cubicBezTo>
                <a:cubicBezTo>
                  <a:pt x="5081056" y="2472467"/>
                  <a:pt x="4905559" y="2483078"/>
                  <a:pt x="4738419" y="2557358"/>
                </a:cubicBezTo>
                <a:cubicBezTo>
                  <a:pt x="4838703" y="2578581"/>
                  <a:pt x="4938987" y="2493690"/>
                  <a:pt x="5022557" y="2525524"/>
                </a:cubicBezTo>
                <a:cubicBezTo>
                  <a:pt x="4888845" y="2621027"/>
                  <a:pt x="4721705" y="2621027"/>
                  <a:pt x="4596350" y="2737753"/>
                </a:cubicBezTo>
                <a:cubicBezTo>
                  <a:pt x="4796918" y="2716530"/>
                  <a:pt x="5005843" y="2642250"/>
                  <a:pt x="5223125" y="2599804"/>
                </a:cubicBezTo>
                <a:cubicBezTo>
                  <a:pt x="5097770" y="2663473"/>
                  <a:pt x="4913916" y="2705919"/>
                  <a:pt x="4763490" y="2737753"/>
                </a:cubicBezTo>
                <a:cubicBezTo>
                  <a:pt x="4713348" y="2769587"/>
                  <a:pt x="4638135" y="2758976"/>
                  <a:pt x="4587993" y="2812033"/>
                </a:cubicBezTo>
                <a:cubicBezTo>
                  <a:pt x="4587993" y="2801422"/>
                  <a:pt x="4587993" y="2801422"/>
                  <a:pt x="4587993" y="2801422"/>
                </a:cubicBezTo>
                <a:cubicBezTo>
                  <a:pt x="4512780" y="2822644"/>
                  <a:pt x="4420853" y="2812033"/>
                  <a:pt x="4353997" y="2896925"/>
                </a:cubicBezTo>
                <a:cubicBezTo>
                  <a:pt x="4328926" y="2854479"/>
                  <a:pt x="4295498" y="2896925"/>
                  <a:pt x="4253713" y="2886313"/>
                </a:cubicBezTo>
                <a:cubicBezTo>
                  <a:pt x="4228642" y="2949982"/>
                  <a:pt x="4186857" y="2875702"/>
                  <a:pt x="4161786" y="2939370"/>
                </a:cubicBezTo>
                <a:cubicBezTo>
                  <a:pt x="4145072" y="2875702"/>
                  <a:pt x="4086573" y="2949982"/>
                  <a:pt x="4053145" y="2918147"/>
                </a:cubicBezTo>
                <a:cubicBezTo>
                  <a:pt x="3769007" y="3013650"/>
                  <a:pt x="3476512" y="3098542"/>
                  <a:pt x="3200731" y="3257714"/>
                </a:cubicBezTo>
                <a:cubicBezTo>
                  <a:pt x="3000163" y="3331994"/>
                  <a:pt x="2774524" y="3427497"/>
                  <a:pt x="2599027" y="3607891"/>
                </a:cubicBezTo>
                <a:cubicBezTo>
                  <a:pt x="2498743" y="3607891"/>
                  <a:pt x="2482029" y="3756452"/>
                  <a:pt x="2390102" y="3767063"/>
                </a:cubicBezTo>
                <a:cubicBezTo>
                  <a:pt x="2208337" y="3862566"/>
                  <a:pt x="2035974" y="3975976"/>
                  <a:pt x="1858910" y="4084909"/>
                </a:cubicBezTo>
                <a:lnTo>
                  <a:pt x="1742672" y="4154081"/>
                </a:lnTo>
                <a:lnTo>
                  <a:pt x="1787353" y="4114588"/>
                </a:lnTo>
                <a:cubicBezTo>
                  <a:pt x="1819737" y="4082754"/>
                  <a:pt x="1851076" y="4048267"/>
                  <a:pt x="1888682" y="4021738"/>
                </a:cubicBezTo>
                <a:cubicBezTo>
                  <a:pt x="2064179" y="3883789"/>
                  <a:pt x="2256390" y="3788286"/>
                  <a:pt x="2431887" y="3671560"/>
                </a:cubicBezTo>
                <a:cubicBezTo>
                  <a:pt x="2181177" y="3777674"/>
                  <a:pt x="1922110" y="3883789"/>
                  <a:pt x="1688114" y="4064183"/>
                </a:cubicBezTo>
                <a:cubicBezTo>
                  <a:pt x="1821826" y="3947458"/>
                  <a:pt x="1963895" y="3873177"/>
                  <a:pt x="2105964" y="3767063"/>
                </a:cubicBezTo>
                <a:cubicBezTo>
                  <a:pt x="1963895" y="3777674"/>
                  <a:pt x="1846897" y="3915623"/>
                  <a:pt x="1721542" y="3958069"/>
                </a:cubicBezTo>
                <a:cubicBezTo>
                  <a:pt x="1683936" y="4013779"/>
                  <a:pt x="1646329" y="3985924"/>
                  <a:pt x="1605197" y="3999852"/>
                </a:cubicBezTo>
                <a:lnTo>
                  <a:pt x="1585510" y="4010249"/>
                </a:lnTo>
                <a:lnTo>
                  <a:pt x="1659371" y="3938504"/>
                </a:lnTo>
                <a:cubicBezTo>
                  <a:pt x="1890510" y="3731913"/>
                  <a:pt x="2159240" y="3606565"/>
                  <a:pt x="2415173" y="3448720"/>
                </a:cubicBezTo>
                <a:cubicBezTo>
                  <a:pt x="2423530" y="3427497"/>
                  <a:pt x="2440244" y="3427497"/>
                  <a:pt x="2431887" y="3406274"/>
                </a:cubicBezTo>
                <a:cubicBezTo>
                  <a:pt x="2381745" y="3406274"/>
                  <a:pt x="2339960" y="3480554"/>
                  <a:pt x="2289818" y="3501777"/>
                </a:cubicBezTo>
                <a:cubicBezTo>
                  <a:pt x="2181177" y="3512388"/>
                  <a:pt x="2072536" y="3650337"/>
                  <a:pt x="1972252" y="3671560"/>
                </a:cubicBezTo>
                <a:cubicBezTo>
                  <a:pt x="2072536" y="3597280"/>
                  <a:pt x="2072536" y="3597280"/>
                  <a:pt x="2072536" y="3597280"/>
                </a:cubicBezTo>
                <a:cubicBezTo>
                  <a:pt x="1972252" y="3639726"/>
                  <a:pt x="1855254" y="3703394"/>
                  <a:pt x="1754970" y="3788286"/>
                </a:cubicBezTo>
                <a:cubicBezTo>
                  <a:pt x="1729899" y="3830732"/>
                  <a:pt x="1679757" y="3798897"/>
                  <a:pt x="1663043" y="3841343"/>
                </a:cubicBezTo>
                <a:cubicBezTo>
                  <a:pt x="1646329" y="3841343"/>
                  <a:pt x="1646329" y="3841343"/>
                  <a:pt x="1646329" y="3841343"/>
                </a:cubicBezTo>
                <a:cubicBezTo>
                  <a:pt x="1654686" y="3830732"/>
                  <a:pt x="1671400" y="3830732"/>
                  <a:pt x="1671400" y="3809509"/>
                </a:cubicBezTo>
                <a:cubicBezTo>
                  <a:pt x="1604544" y="3767063"/>
                  <a:pt x="1646329" y="3915623"/>
                  <a:pt x="1571116" y="3862566"/>
                </a:cubicBezTo>
                <a:cubicBezTo>
                  <a:pt x="1537688" y="3851955"/>
                  <a:pt x="1504260" y="3873177"/>
                  <a:pt x="1479189" y="3905012"/>
                </a:cubicBezTo>
                <a:cubicBezTo>
                  <a:pt x="1479189" y="3915623"/>
                  <a:pt x="1479189" y="3915623"/>
                  <a:pt x="1479189" y="3915623"/>
                </a:cubicBezTo>
                <a:cubicBezTo>
                  <a:pt x="1520974" y="3915623"/>
                  <a:pt x="1520974" y="3915623"/>
                  <a:pt x="1520974" y="3915623"/>
                </a:cubicBezTo>
                <a:cubicBezTo>
                  <a:pt x="1512617" y="3926235"/>
                  <a:pt x="1504260" y="3936846"/>
                  <a:pt x="1487546" y="3936846"/>
                </a:cubicBezTo>
                <a:cubicBezTo>
                  <a:pt x="1320406" y="4127852"/>
                  <a:pt x="1069696" y="4361304"/>
                  <a:pt x="844057" y="4509864"/>
                </a:cubicBezTo>
                <a:cubicBezTo>
                  <a:pt x="1052982" y="4329470"/>
                  <a:pt x="1270264" y="4170298"/>
                  <a:pt x="1454118" y="3936846"/>
                </a:cubicBezTo>
                <a:cubicBezTo>
                  <a:pt x="1370548" y="3979292"/>
                  <a:pt x="1295335" y="4074795"/>
                  <a:pt x="1211765" y="4149075"/>
                </a:cubicBezTo>
                <a:cubicBezTo>
                  <a:pt x="1261907" y="4053572"/>
                  <a:pt x="1378905" y="3989903"/>
                  <a:pt x="1420690" y="3883789"/>
                </a:cubicBezTo>
                <a:cubicBezTo>
                  <a:pt x="1395619" y="3873177"/>
                  <a:pt x="1353834" y="3883789"/>
                  <a:pt x="1328763" y="3905012"/>
                </a:cubicBezTo>
                <a:cubicBezTo>
                  <a:pt x="1395619" y="3841343"/>
                  <a:pt x="1479189" y="3798897"/>
                  <a:pt x="1529331" y="3703394"/>
                </a:cubicBezTo>
                <a:cubicBezTo>
                  <a:pt x="1479189" y="3682171"/>
                  <a:pt x="1437404" y="3777674"/>
                  <a:pt x="1395619" y="3809509"/>
                </a:cubicBezTo>
                <a:cubicBezTo>
                  <a:pt x="1378905" y="3809509"/>
                  <a:pt x="1378905" y="3809509"/>
                  <a:pt x="1378905" y="3809509"/>
                </a:cubicBezTo>
                <a:cubicBezTo>
                  <a:pt x="1412333" y="3745840"/>
                  <a:pt x="1470832" y="3714006"/>
                  <a:pt x="1512617" y="3671560"/>
                </a:cubicBezTo>
                <a:cubicBezTo>
                  <a:pt x="1479189" y="3629114"/>
                  <a:pt x="1429047" y="3756452"/>
                  <a:pt x="1412333" y="3660949"/>
                </a:cubicBezTo>
                <a:cubicBezTo>
                  <a:pt x="1270264" y="3714006"/>
                  <a:pt x="1153266" y="3830732"/>
                  <a:pt x="1027911" y="3926235"/>
                </a:cubicBezTo>
                <a:cubicBezTo>
                  <a:pt x="1019554" y="3958069"/>
                  <a:pt x="977769" y="3936846"/>
                  <a:pt x="952698" y="3968680"/>
                </a:cubicBezTo>
                <a:cubicBezTo>
                  <a:pt x="810629" y="4053572"/>
                  <a:pt x="676917" y="4170298"/>
                  <a:pt x="551562" y="4287024"/>
                </a:cubicBezTo>
                <a:cubicBezTo>
                  <a:pt x="442921" y="4340081"/>
                  <a:pt x="442921" y="4340081"/>
                  <a:pt x="442921" y="4340081"/>
                </a:cubicBezTo>
                <a:cubicBezTo>
                  <a:pt x="476349" y="4276412"/>
                  <a:pt x="576633" y="4255190"/>
                  <a:pt x="601704" y="4170298"/>
                </a:cubicBezTo>
                <a:cubicBezTo>
                  <a:pt x="576633" y="4127852"/>
                  <a:pt x="543205" y="4180909"/>
                  <a:pt x="509777" y="4191521"/>
                </a:cubicBezTo>
                <a:cubicBezTo>
                  <a:pt x="534848" y="4106629"/>
                  <a:pt x="643489" y="4074795"/>
                  <a:pt x="701988" y="4000515"/>
                </a:cubicBezTo>
                <a:cubicBezTo>
                  <a:pt x="689453" y="4005821"/>
                  <a:pt x="676917" y="4003168"/>
                  <a:pt x="664382" y="4003168"/>
                </a:cubicBezTo>
                <a:lnTo>
                  <a:pt x="657440" y="4004392"/>
                </a:lnTo>
                <a:lnTo>
                  <a:pt x="663206" y="4000847"/>
                </a:lnTo>
                <a:cubicBezTo>
                  <a:pt x="666471" y="3996536"/>
                  <a:pt x="668560" y="3989904"/>
                  <a:pt x="668560" y="3979292"/>
                </a:cubicBezTo>
                <a:cubicBezTo>
                  <a:pt x="601704" y="3968680"/>
                  <a:pt x="526491" y="4032349"/>
                  <a:pt x="476349" y="4042961"/>
                </a:cubicBezTo>
                <a:cubicBezTo>
                  <a:pt x="493063" y="4021738"/>
                  <a:pt x="493063" y="4011126"/>
                  <a:pt x="484706" y="3989903"/>
                </a:cubicBezTo>
                <a:cubicBezTo>
                  <a:pt x="484706" y="3958069"/>
                  <a:pt x="534848" y="3979292"/>
                  <a:pt x="551562" y="3936846"/>
                </a:cubicBezTo>
                <a:cubicBezTo>
                  <a:pt x="543205" y="3936846"/>
                  <a:pt x="534848" y="3915623"/>
                  <a:pt x="526491" y="3926235"/>
                </a:cubicBezTo>
                <a:cubicBezTo>
                  <a:pt x="526491" y="3905012"/>
                  <a:pt x="526491" y="3905012"/>
                  <a:pt x="526491" y="3905012"/>
                </a:cubicBezTo>
                <a:cubicBezTo>
                  <a:pt x="534848" y="3915623"/>
                  <a:pt x="543205" y="3894400"/>
                  <a:pt x="551562" y="3894400"/>
                </a:cubicBezTo>
                <a:cubicBezTo>
                  <a:pt x="543205" y="3873177"/>
                  <a:pt x="534848" y="3883789"/>
                  <a:pt x="526491" y="3883789"/>
                </a:cubicBezTo>
                <a:cubicBezTo>
                  <a:pt x="559919" y="3841343"/>
                  <a:pt x="559919" y="3841343"/>
                  <a:pt x="559919" y="3841343"/>
                </a:cubicBezTo>
                <a:cubicBezTo>
                  <a:pt x="534848" y="3820120"/>
                  <a:pt x="534848" y="3820120"/>
                  <a:pt x="534848" y="3820120"/>
                </a:cubicBezTo>
                <a:cubicBezTo>
                  <a:pt x="593347" y="3820120"/>
                  <a:pt x="593347" y="3714006"/>
                  <a:pt x="651846" y="3735229"/>
                </a:cubicBezTo>
                <a:cubicBezTo>
                  <a:pt x="668560" y="3692783"/>
                  <a:pt x="735416" y="3703394"/>
                  <a:pt x="727059" y="3639726"/>
                </a:cubicBezTo>
                <a:cubicBezTo>
                  <a:pt x="735416" y="3639726"/>
                  <a:pt x="752130" y="3629114"/>
                  <a:pt x="752130" y="3607891"/>
                </a:cubicBezTo>
                <a:cubicBezTo>
                  <a:pt x="727059" y="3597280"/>
                  <a:pt x="701988" y="3650337"/>
                  <a:pt x="676917" y="3660949"/>
                </a:cubicBezTo>
                <a:cubicBezTo>
                  <a:pt x="668560" y="3639726"/>
                  <a:pt x="710345" y="3639726"/>
                  <a:pt x="727059" y="3597280"/>
                </a:cubicBezTo>
                <a:cubicBezTo>
                  <a:pt x="693631" y="3597280"/>
                  <a:pt x="660203" y="3576057"/>
                  <a:pt x="626775" y="3618503"/>
                </a:cubicBezTo>
                <a:cubicBezTo>
                  <a:pt x="643489" y="3639726"/>
                  <a:pt x="643489" y="3639726"/>
                  <a:pt x="643489" y="3639726"/>
                </a:cubicBezTo>
                <a:cubicBezTo>
                  <a:pt x="584990" y="3629114"/>
                  <a:pt x="509777" y="3724617"/>
                  <a:pt x="467992" y="3660949"/>
                </a:cubicBezTo>
                <a:cubicBezTo>
                  <a:pt x="409493" y="3703394"/>
                  <a:pt x="367708" y="3756452"/>
                  <a:pt x="325923" y="3788286"/>
                </a:cubicBezTo>
                <a:cubicBezTo>
                  <a:pt x="325923" y="3798897"/>
                  <a:pt x="325923" y="3798897"/>
                  <a:pt x="325923" y="3798897"/>
                </a:cubicBezTo>
                <a:cubicBezTo>
                  <a:pt x="233996" y="3905012"/>
                  <a:pt x="108641" y="4053572"/>
                  <a:pt x="0" y="4159686"/>
                </a:cubicBezTo>
                <a:cubicBezTo>
                  <a:pt x="66856" y="4064183"/>
                  <a:pt x="108641" y="3979292"/>
                  <a:pt x="192211" y="3873177"/>
                </a:cubicBezTo>
                <a:cubicBezTo>
                  <a:pt x="183854" y="3841343"/>
                  <a:pt x="183854" y="3841343"/>
                  <a:pt x="183854" y="3841343"/>
                </a:cubicBezTo>
                <a:cubicBezTo>
                  <a:pt x="259067" y="3777674"/>
                  <a:pt x="334280" y="3724617"/>
                  <a:pt x="376065" y="3618503"/>
                </a:cubicBezTo>
                <a:cubicBezTo>
                  <a:pt x="392779" y="3607891"/>
                  <a:pt x="417850" y="3607891"/>
                  <a:pt x="409493" y="3576057"/>
                </a:cubicBezTo>
                <a:cubicBezTo>
                  <a:pt x="409493" y="3554834"/>
                  <a:pt x="409493" y="3554834"/>
                  <a:pt x="409493" y="3554834"/>
                </a:cubicBezTo>
                <a:cubicBezTo>
                  <a:pt x="426207" y="3586668"/>
                  <a:pt x="459635" y="3554834"/>
                  <a:pt x="476349" y="3533611"/>
                </a:cubicBezTo>
                <a:cubicBezTo>
                  <a:pt x="476349" y="3512388"/>
                  <a:pt x="476349" y="3512388"/>
                  <a:pt x="476349" y="3512388"/>
                </a:cubicBezTo>
                <a:cubicBezTo>
                  <a:pt x="417850" y="3501777"/>
                  <a:pt x="417850" y="3501777"/>
                  <a:pt x="417850" y="3501777"/>
                </a:cubicBezTo>
                <a:cubicBezTo>
                  <a:pt x="459635" y="3491165"/>
                  <a:pt x="459635" y="3491165"/>
                  <a:pt x="459635" y="3491165"/>
                </a:cubicBezTo>
                <a:cubicBezTo>
                  <a:pt x="476349" y="3480554"/>
                  <a:pt x="442921" y="3469943"/>
                  <a:pt x="442921" y="3459331"/>
                </a:cubicBezTo>
                <a:cubicBezTo>
                  <a:pt x="392779" y="3491165"/>
                  <a:pt x="359351" y="3554834"/>
                  <a:pt x="317566" y="3576057"/>
                </a:cubicBezTo>
                <a:cubicBezTo>
                  <a:pt x="342637" y="3533611"/>
                  <a:pt x="342637" y="3533611"/>
                  <a:pt x="342637" y="3533611"/>
                </a:cubicBezTo>
                <a:cubicBezTo>
                  <a:pt x="242353" y="3576057"/>
                  <a:pt x="175497" y="3724617"/>
                  <a:pt x="75213" y="3777674"/>
                </a:cubicBezTo>
                <a:cubicBezTo>
                  <a:pt x="175497" y="3629114"/>
                  <a:pt x="342637" y="3554834"/>
                  <a:pt x="409493" y="3385051"/>
                </a:cubicBezTo>
                <a:cubicBezTo>
                  <a:pt x="409493" y="3374440"/>
                  <a:pt x="417850" y="3353217"/>
                  <a:pt x="401136" y="3342605"/>
                </a:cubicBezTo>
                <a:cubicBezTo>
                  <a:pt x="376065" y="3342605"/>
                  <a:pt x="384422" y="3374440"/>
                  <a:pt x="359351" y="3353217"/>
                </a:cubicBezTo>
                <a:cubicBezTo>
                  <a:pt x="359351" y="3300159"/>
                  <a:pt x="417850" y="3321382"/>
                  <a:pt x="409493" y="3268325"/>
                </a:cubicBezTo>
                <a:cubicBezTo>
                  <a:pt x="417850" y="3289548"/>
                  <a:pt x="426207" y="3321382"/>
                  <a:pt x="442921" y="3300159"/>
                </a:cubicBezTo>
                <a:cubicBezTo>
                  <a:pt x="467992" y="3268325"/>
                  <a:pt x="467992" y="3268325"/>
                  <a:pt x="467992" y="3268325"/>
                </a:cubicBezTo>
                <a:cubicBezTo>
                  <a:pt x="476349" y="3257714"/>
                  <a:pt x="476349" y="3300159"/>
                  <a:pt x="501420" y="3289548"/>
                </a:cubicBezTo>
                <a:cubicBezTo>
                  <a:pt x="534848" y="3257714"/>
                  <a:pt x="526491" y="3215268"/>
                  <a:pt x="534848" y="3183434"/>
                </a:cubicBezTo>
                <a:cubicBezTo>
                  <a:pt x="534848" y="3172822"/>
                  <a:pt x="518134" y="3162211"/>
                  <a:pt x="509777" y="3151599"/>
                </a:cubicBezTo>
                <a:cubicBezTo>
                  <a:pt x="501420" y="3151599"/>
                  <a:pt x="501420" y="3151599"/>
                  <a:pt x="501420" y="3151599"/>
                </a:cubicBezTo>
                <a:cubicBezTo>
                  <a:pt x="543205" y="3130376"/>
                  <a:pt x="501420" y="3056096"/>
                  <a:pt x="543205" y="3034873"/>
                </a:cubicBezTo>
                <a:cubicBezTo>
                  <a:pt x="559919" y="3034873"/>
                  <a:pt x="559919" y="3087931"/>
                  <a:pt x="576633" y="3109153"/>
                </a:cubicBezTo>
                <a:cubicBezTo>
                  <a:pt x="643489" y="3130376"/>
                  <a:pt x="651846" y="2939370"/>
                  <a:pt x="710345" y="3066708"/>
                </a:cubicBezTo>
                <a:cubicBezTo>
                  <a:pt x="743773" y="3045485"/>
                  <a:pt x="710345" y="3013650"/>
                  <a:pt x="701988" y="3003039"/>
                </a:cubicBezTo>
                <a:cubicBezTo>
                  <a:pt x="902556" y="2812033"/>
                  <a:pt x="902556" y="2812033"/>
                  <a:pt x="902556" y="2812033"/>
                </a:cubicBezTo>
                <a:cubicBezTo>
                  <a:pt x="894199" y="2769587"/>
                  <a:pt x="919270" y="2727141"/>
                  <a:pt x="952698" y="2705919"/>
                </a:cubicBezTo>
                <a:cubicBezTo>
                  <a:pt x="1312049" y="2345129"/>
                  <a:pt x="1696471" y="2048009"/>
                  <a:pt x="2097607" y="1803946"/>
                </a:cubicBezTo>
                <a:cubicBezTo>
                  <a:pt x="2122678" y="1761500"/>
                  <a:pt x="2139392" y="1761500"/>
                  <a:pt x="2172820" y="1750889"/>
                </a:cubicBezTo>
                <a:cubicBezTo>
                  <a:pt x="2248033" y="1687220"/>
                  <a:pt x="2298175" y="1644774"/>
                  <a:pt x="2381745" y="1581105"/>
                </a:cubicBezTo>
                <a:cubicBezTo>
                  <a:pt x="2365031" y="1559883"/>
                  <a:pt x="2356674" y="1581105"/>
                  <a:pt x="2348317" y="1581105"/>
                </a:cubicBezTo>
                <a:cubicBezTo>
                  <a:pt x="2331603" y="1591717"/>
                  <a:pt x="2331603" y="1591717"/>
                  <a:pt x="2331603" y="1591717"/>
                </a:cubicBezTo>
                <a:cubicBezTo>
                  <a:pt x="2331603" y="1559883"/>
                  <a:pt x="2390102" y="1549271"/>
                  <a:pt x="2415173" y="1528048"/>
                </a:cubicBezTo>
                <a:cubicBezTo>
                  <a:pt x="2398459" y="1559883"/>
                  <a:pt x="2398459" y="1559883"/>
                  <a:pt x="2398459" y="1559883"/>
                </a:cubicBezTo>
                <a:cubicBezTo>
                  <a:pt x="2456958" y="1559883"/>
                  <a:pt x="2482029" y="1474991"/>
                  <a:pt x="2532171" y="1464380"/>
                </a:cubicBezTo>
                <a:cubicBezTo>
                  <a:pt x="2507100" y="1432545"/>
                  <a:pt x="2507100" y="1432545"/>
                  <a:pt x="2507100" y="1432545"/>
                </a:cubicBezTo>
                <a:cubicBezTo>
                  <a:pt x="2515457" y="1432545"/>
                  <a:pt x="2515457" y="1432545"/>
                  <a:pt x="2523814" y="1432545"/>
                </a:cubicBezTo>
                <a:cubicBezTo>
                  <a:pt x="2456958" y="1390099"/>
                  <a:pt x="2440244" y="1528048"/>
                  <a:pt x="2373388" y="1474991"/>
                </a:cubicBezTo>
                <a:cubicBezTo>
                  <a:pt x="2248033" y="1538660"/>
                  <a:pt x="2131035" y="1623551"/>
                  <a:pt x="2014037" y="1697831"/>
                </a:cubicBezTo>
                <a:cubicBezTo>
                  <a:pt x="2256390" y="1517437"/>
                  <a:pt x="2523814" y="1390099"/>
                  <a:pt x="2791238" y="1273374"/>
                </a:cubicBezTo>
                <a:cubicBezTo>
                  <a:pt x="2833023" y="1220316"/>
                  <a:pt x="2833023" y="1220316"/>
                  <a:pt x="2833023" y="1220316"/>
                </a:cubicBezTo>
                <a:cubicBezTo>
                  <a:pt x="2816309" y="1262762"/>
                  <a:pt x="2816309" y="1262762"/>
                  <a:pt x="2816309" y="1262762"/>
                </a:cubicBezTo>
                <a:cubicBezTo>
                  <a:pt x="2874808" y="1241539"/>
                  <a:pt x="2950021" y="1199093"/>
                  <a:pt x="3008520" y="1177871"/>
                </a:cubicBezTo>
                <a:cubicBezTo>
                  <a:pt x="3083733" y="1177871"/>
                  <a:pt x="3192374" y="1114202"/>
                  <a:pt x="3250873" y="1071756"/>
                </a:cubicBezTo>
                <a:cubicBezTo>
                  <a:pt x="3284301" y="1114202"/>
                  <a:pt x="3292658" y="1008087"/>
                  <a:pt x="3326086" y="1050533"/>
                </a:cubicBezTo>
                <a:cubicBezTo>
                  <a:pt x="3359514" y="1050533"/>
                  <a:pt x="3401299" y="986865"/>
                  <a:pt x="3443084" y="997476"/>
                </a:cubicBezTo>
                <a:cubicBezTo>
                  <a:pt x="3443084" y="986865"/>
                  <a:pt x="3443084" y="986865"/>
                  <a:pt x="3443084" y="986865"/>
                </a:cubicBezTo>
                <a:cubicBezTo>
                  <a:pt x="3459798" y="997476"/>
                  <a:pt x="3459798" y="997476"/>
                  <a:pt x="3459798" y="997476"/>
                </a:cubicBezTo>
                <a:cubicBezTo>
                  <a:pt x="3668723" y="901973"/>
                  <a:pt x="3852577" y="785247"/>
                  <a:pt x="4061502" y="710967"/>
                </a:cubicBezTo>
                <a:cubicBezTo>
                  <a:pt x="4078216" y="732190"/>
                  <a:pt x="4078216" y="732190"/>
                  <a:pt x="4078216" y="732190"/>
                </a:cubicBezTo>
                <a:cubicBezTo>
                  <a:pt x="3969575" y="764024"/>
                  <a:pt x="3827506" y="806470"/>
                  <a:pt x="3718865" y="901973"/>
                </a:cubicBezTo>
                <a:cubicBezTo>
                  <a:pt x="3735579" y="923196"/>
                  <a:pt x="3769007" y="901973"/>
                  <a:pt x="3769007" y="880750"/>
                </a:cubicBezTo>
                <a:cubicBezTo>
                  <a:pt x="3911076" y="817082"/>
                  <a:pt x="4086573" y="774636"/>
                  <a:pt x="4228642" y="679133"/>
                </a:cubicBezTo>
                <a:cubicBezTo>
                  <a:pt x="4245356" y="679133"/>
                  <a:pt x="4270427" y="689744"/>
                  <a:pt x="4287141" y="679133"/>
                </a:cubicBezTo>
                <a:cubicBezTo>
                  <a:pt x="4228642" y="604853"/>
                  <a:pt x="4153429" y="710967"/>
                  <a:pt x="4094930" y="700356"/>
                </a:cubicBezTo>
                <a:cubicBezTo>
                  <a:pt x="4170144" y="679133"/>
                  <a:pt x="4253713" y="604853"/>
                  <a:pt x="4353997" y="626076"/>
                </a:cubicBezTo>
                <a:cubicBezTo>
                  <a:pt x="4345640" y="647298"/>
                  <a:pt x="4345640" y="647298"/>
                  <a:pt x="4345640" y="647298"/>
                </a:cubicBezTo>
                <a:cubicBezTo>
                  <a:pt x="4362354" y="647298"/>
                  <a:pt x="4387425" y="636687"/>
                  <a:pt x="4404139" y="626076"/>
                </a:cubicBezTo>
                <a:cubicBezTo>
                  <a:pt x="4404139" y="562407"/>
                  <a:pt x="4320569" y="626076"/>
                  <a:pt x="4353997" y="594241"/>
                </a:cubicBezTo>
                <a:cubicBezTo>
                  <a:pt x="4362354" y="594241"/>
                  <a:pt x="4370711" y="573018"/>
                  <a:pt x="4387425" y="562407"/>
                </a:cubicBezTo>
                <a:cubicBezTo>
                  <a:pt x="4404139" y="562407"/>
                  <a:pt x="4362354" y="583630"/>
                  <a:pt x="4387425" y="583630"/>
                </a:cubicBezTo>
                <a:cubicBezTo>
                  <a:pt x="4445924" y="541184"/>
                  <a:pt x="4537851" y="583630"/>
                  <a:pt x="4587993" y="498738"/>
                </a:cubicBezTo>
                <a:cubicBezTo>
                  <a:pt x="4562922" y="477515"/>
                  <a:pt x="4546208" y="530573"/>
                  <a:pt x="4521137" y="530573"/>
                </a:cubicBezTo>
                <a:cubicBezTo>
                  <a:pt x="4529494" y="519961"/>
                  <a:pt x="4546208" y="509350"/>
                  <a:pt x="4546208" y="498738"/>
                </a:cubicBezTo>
                <a:cubicBezTo>
                  <a:pt x="4470995" y="477515"/>
                  <a:pt x="4454281" y="551795"/>
                  <a:pt x="4404139" y="530573"/>
                </a:cubicBezTo>
                <a:cubicBezTo>
                  <a:pt x="4420853" y="509350"/>
                  <a:pt x="4420853" y="509350"/>
                  <a:pt x="4420853" y="509350"/>
                </a:cubicBezTo>
                <a:cubicBezTo>
                  <a:pt x="4412496" y="498738"/>
                  <a:pt x="4404139" y="498738"/>
                  <a:pt x="4395782" y="498738"/>
                </a:cubicBezTo>
                <a:cubicBezTo>
                  <a:pt x="4571279" y="445681"/>
                  <a:pt x="4704991" y="413847"/>
                  <a:pt x="4863774" y="328955"/>
                </a:cubicBezTo>
                <a:cubicBezTo>
                  <a:pt x="4997486" y="339567"/>
                  <a:pt x="5081056" y="201618"/>
                  <a:pt x="5206411" y="244064"/>
                </a:cubicBezTo>
                <a:cubicBezTo>
                  <a:pt x="5340123" y="191006"/>
                  <a:pt x="5473835" y="212229"/>
                  <a:pt x="5599190" y="137949"/>
                </a:cubicBezTo>
                <a:cubicBezTo>
                  <a:pt x="5582476" y="159172"/>
                  <a:pt x="5582476" y="159172"/>
                  <a:pt x="5582476" y="159172"/>
                </a:cubicBezTo>
                <a:cubicBezTo>
                  <a:pt x="5682760" y="159172"/>
                  <a:pt x="5824829" y="180395"/>
                  <a:pt x="5941827" y="137949"/>
                </a:cubicBezTo>
                <a:cubicBezTo>
                  <a:pt x="5874971" y="201618"/>
                  <a:pt x="5874971" y="201618"/>
                  <a:pt x="5874971" y="201618"/>
                </a:cubicBezTo>
                <a:cubicBezTo>
                  <a:pt x="5916756" y="180395"/>
                  <a:pt x="5958541" y="233452"/>
                  <a:pt x="5991969" y="180395"/>
                </a:cubicBezTo>
                <a:cubicBezTo>
                  <a:pt x="5941827" y="180395"/>
                  <a:pt x="5941827" y="180395"/>
                  <a:pt x="5941827" y="180395"/>
                </a:cubicBezTo>
                <a:cubicBezTo>
                  <a:pt x="6008683" y="116726"/>
                  <a:pt x="6075539" y="191006"/>
                  <a:pt x="6142395" y="148561"/>
                </a:cubicBezTo>
                <a:cubicBezTo>
                  <a:pt x="6167466" y="169783"/>
                  <a:pt x="6192537" y="159172"/>
                  <a:pt x="6225965" y="159172"/>
                </a:cubicBezTo>
                <a:lnTo>
                  <a:pt x="6228196" y="150106"/>
                </a:lnTo>
                <a:lnTo>
                  <a:pt x="6247510" y="163483"/>
                </a:lnTo>
                <a:cubicBezTo>
                  <a:pt x="6271406" y="170447"/>
                  <a:pt x="6301178" y="156519"/>
                  <a:pt x="6326249" y="148561"/>
                </a:cubicBezTo>
                <a:cubicBezTo>
                  <a:pt x="6309535" y="116726"/>
                  <a:pt x="6359677" y="84892"/>
                  <a:pt x="6301178" y="74280"/>
                </a:cubicBezTo>
                <a:cubicBezTo>
                  <a:pt x="6242679" y="74280"/>
                  <a:pt x="6242679" y="74280"/>
                  <a:pt x="6242679" y="74280"/>
                </a:cubicBezTo>
                <a:cubicBezTo>
                  <a:pt x="6334606" y="63669"/>
                  <a:pt x="6334606" y="63669"/>
                  <a:pt x="6334606" y="63669"/>
                </a:cubicBezTo>
                <a:cubicBezTo>
                  <a:pt x="6334606" y="53058"/>
                  <a:pt x="6334606" y="53058"/>
                  <a:pt x="6334606" y="53058"/>
                </a:cubicBezTo>
                <a:cubicBezTo>
                  <a:pt x="6242679" y="31835"/>
                  <a:pt x="6150752" y="31835"/>
                  <a:pt x="6067182" y="53058"/>
                </a:cubicBezTo>
                <a:cubicBezTo>
                  <a:pt x="6217608" y="74280"/>
                  <a:pt x="6217608" y="74280"/>
                  <a:pt x="6217608" y="74280"/>
                </a:cubicBezTo>
                <a:cubicBezTo>
                  <a:pt x="5991969" y="74280"/>
                  <a:pt x="5991969" y="74280"/>
                  <a:pt x="5991969" y="74280"/>
                </a:cubicBezTo>
                <a:cubicBezTo>
                  <a:pt x="6000326" y="53058"/>
                  <a:pt x="6000326" y="53058"/>
                  <a:pt x="6000326" y="53058"/>
                </a:cubicBezTo>
                <a:cubicBezTo>
                  <a:pt x="5991969" y="42446"/>
                  <a:pt x="5975255" y="53058"/>
                  <a:pt x="5966898" y="53058"/>
                </a:cubicBezTo>
                <a:cubicBezTo>
                  <a:pt x="5966898" y="84892"/>
                  <a:pt x="5900042" y="53058"/>
                  <a:pt x="5858257" y="74280"/>
                </a:cubicBezTo>
                <a:cubicBezTo>
                  <a:pt x="5799758" y="63669"/>
                  <a:pt x="5741259" y="95503"/>
                  <a:pt x="5707831" y="74280"/>
                </a:cubicBezTo>
                <a:cubicBezTo>
                  <a:pt x="5732902" y="74280"/>
                  <a:pt x="5749616" y="63669"/>
                  <a:pt x="5774687" y="53058"/>
                </a:cubicBezTo>
                <a:cubicBezTo>
                  <a:pt x="5724545" y="10612"/>
                  <a:pt x="5624261" y="63669"/>
                  <a:pt x="5557405" y="53058"/>
                </a:cubicBezTo>
                <a:cubicBezTo>
                  <a:pt x="5549048" y="63669"/>
                  <a:pt x="5549048" y="63669"/>
                  <a:pt x="5549048" y="63669"/>
                </a:cubicBezTo>
                <a:cubicBezTo>
                  <a:pt x="5432050" y="84892"/>
                  <a:pt x="5340123" y="95503"/>
                  <a:pt x="5248196" y="159172"/>
                </a:cubicBezTo>
                <a:cubicBezTo>
                  <a:pt x="5273267" y="159172"/>
                  <a:pt x="5273267" y="159172"/>
                  <a:pt x="5273267" y="159172"/>
                </a:cubicBezTo>
                <a:cubicBezTo>
                  <a:pt x="5206411" y="180395"/>
                  <a:pt x="5206411" y="180395"/>
                  <a:pt x="5206411" y="180395"/>
                </a:cubicBezTo>
                <a:cubicBezTo>
                  <a:pt x="5206411" y="191006"/>
                  <a:pt x="5206411" y="191006"/>
                  <a:pt x="5206411" y="191006"/>
                </a:cubicBezTo>
                <a:cubicBezTo>
                  <a:pt x="5139555" y="201618"/>
                  <a:pt x="5139555" y="201618"/>
                  <a:pt x="5139555" y="201618"/>
                </a:cubicBezTo>
                <a:cubicBezTo>
                  <a:pt x="5147912" y="169783"/>
                  <a:pt x="5206411" y="201618"/>
                  <a:pt x="5206411" y="148561"/>
                </a:cubicBezTo>
                <a:cubicBezTo>
                  <a:pt x="5214768" y="116726"/>
                  <a:pt x="5273267" y="116726"/>
                  <a:pt x="5306695" y="116726"/>
                </a:cubicBezTo>
                <a:cubicBezTo>
                  <a:pt x="5289981" y="84892"/>
                  <a:pt x="5289981" y="84892"/>
                  <a:pt x="5289981" y="84892"/>
                </a:cubicBezTo>
                <a:cubicBezTo>
                  <a:pt x="5582476" y="0"/>
                  <a:pt x="5833186" y="21223"/>
                  <a:pt x="6125681" y="31835"/>
                </a:cubicBezTo>
                <a:cubicBezTo>
                  <a:pt x="6159109" y="0"/>
                  <a:pt x="6159109" y="0"/>
                  <a:pt x="6159109" y="0"/>
                </a:cubicBezTo>
                <a:close/>
              </a:path>
            </a:pathLst>
          </a:cu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1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05976" y="3244334"/>
            <a:ext cx="12618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r>
              <a:rPr lang="zh-TW" altLang="en-US" sz="2800" dirty="0">
                <a:cs typeface="+mn-ea"/>
                <a:sym typeface="+mn-lt"/>
              </a:rPr>
              <a:t>吳恕銘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976" y="4436138"/>
            <a:ext cx="7073518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組員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HTML , JAVASCRIPT,</a:t>
            </a:r>
            <a:r>
              <a:rPr lang="zh-TW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XAMPP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485109" y="6699931"/>
            <a:ext cx="30693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半闭框 1"/>
          <p:cNvSpPr/>
          <p:nvPr/>
        </p:nvSpPr>
        <p:spPr>
          <a:xfrm rot="2700000">
            <a:off x="5949950" y="6505404"/>
            <a:ext cx="292100" cy="292100"/>
          </a:xfrm>
          <a:prstGeom prst="halfFrame">
            <a:avLst>
              <a:gd name="adj1" fmla="val 18922"/>
              <a:gd name="adj2" fmla="val 17769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12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406400"/>
            <a:ext cx="3177307" cy="3538659"/>
          </a:xfrm>
          <a:custGeom>
            <a:avLst/>
            <a:gdLst>
              <a:gd name="connsiteX0" fmla="*/ 1742672 w 11465803"/>
              <a:gd name="connsiteY0" fmla="*/ 4154081 h 4509864"/>
              <a:gd name="connsiteX1" fmla="*/ 1737081 w 11465803"/>
              <a:gd name="connsiteY1" fmla="*/ 4159023 h 4509864"/>
              <a:gd name="connsiteX2" fmla="*/ 1679757 w 11465803"/>
              <a:gd name="connsiteY2" fmla="*/ 4191521 h 4509864"/>
              <a:gd name="connsiteX3" fmla="*/ 639483 w 11465803"/>
              <a:gd name="connsiteY3" fmla="*/ 4011429 h 4509864"/>
              <a:gd name="connsiteX4" fmla="*/ 626775 w 11465803"/>
              <a:gd name="connsiteY4" fmla="*/ 4021738 h 4509864"/>
              <a:gd name="connsiteX5" fmla="*/ 636830 w 11465803"/>
              <a:gd name="connsiteY5" fmla="*/ 4012121 h 4509864"/>
              <a:gd name="connsiteX6" fmla="*/ 1585510 w 11465803"/>
              <a:gd name="connsiteY6" fmla="*/ 4010249 h 4509864"/>
              <a:gd name="connsiteX7" fmla="*/ 1562759 w 11465803"/>
              <a:gd name="connsiteY7" fmla="*/ 4032349 h 4509864"/>
              <a:gd name="connsiteX8" fmla="*/ 1584321 w 11465803"/>
              <a:gd name="connsiteY8" fmla="*/ 4010878 h 4509864"/>
              <a:gd name="connsiteX9" fmla="*/ 657440 w 11465803"/>
              <a:gd name="connsiteY9" fmla="*/ 4004392 h 4509864"/>
              <a:gd name="connsiteX10" fmla="*/ 650802 w 11465803"/>
              <a:gd name="connsiteY10" fmla="*/ 4008474 h 4509864"/>
              <a:gd name="connsiteX11" fmla="*/ 639483 w 11465803"/>
              <a:gd name="connsiteY11" fmla="*/ 4011429 h 4509864"/>
              <a:gd name="connsiteX12" fmla="*/ 645578 w 11465803"/>
              <a:gd name="connsiteY12" fmla="*/ 4006484 h 4509864"/>
              <a:gd name="connsiteX13" fmla="*/ 10462963 w 11465803"/>
              <a:gd name="connsiteY13" fmla="*/ 2228404 h 4509864"/>
              <a:gd name="connsiteX14" fmla="*/ 10488034 w 11465803"/>
              <a:gd name="connsiteY14" fmla="*/ 2249626 h 4509864"/>
              <a:gd name="connsiteX15" fmla="*/ 10471320 w 11465803"/>
              <a:gd name="connsiteY15" fmla="*/ 2237689 h 4509864"/>
              <a:gd name="connsiteX16" fmla="*/ 10462230 w 11465803"/>
              <a:gd name="connsiteY16" fmla="*/ 2231196 h 4509864"/>
              <a:gd name="connsiteX17" fmla="*/ 5565762 w 11465803"/>
              <a:gd name="connsiteY17" fmla="*/ 2079843 h 4509864"/>
              <a:gd name="connsiteX18" fmla="*/ 5514944 w 11465803"/>
              <a:gd name="connsiteY18" fmla="*/ 2104777 h 4509864"/>
              <a:gd name="connsiteX19" fmla="*/ 5521104 w 11465803"/>
              <a:gd name="connsiteY19" fmla="*/ 2099242 h 4509864"/>
              <a:gd name="connsiteX20" fmla="*/ 5565762 w 11465803"/>
              <a:gd name="connsiteY20" fmla="*/ 2079843 h 4509864"/>
              <a:gd name="connsiteX21" fmla="*/ 10003067 w 11465803"/>
              <a:gd name="connsiteY21" fmla="*/ 1172399 h 4509864"/>
              <a:gd name="connsiteX22" fmla="*/ 10003328 w 11465803"/>
              <a:gd name="connsiteY22" fmla="*/ 1177871 h 4509864"/>
              <a:gd name="connsiteX23" fmla="*/ 10002064 w 11465803"/>
              <a:gd name="connsiteY23" fmla="*/ 1177585 h 4509864"/>
              <a:gd name="connsiteX24" fmla="*/ 6229264 w 11465803"/>
              <a:gd name="connsiteY24" fmla="*/ 145768 h 4509864"/>
              <a:gd name="connsiteX25" fmla="*/ 6228196 w 11465803"/>
              <a:gd name="connsiteY25" fmla="*/ 150106 h 4509864"/>
              <a:gd name="connsiteX26" fmla="*/ 6225965 w 11465803"/>
              <a:gd name="connsiteY26" fmla="*/ 148561 h 4509864"/>
              <a:gd name="connsiteX27" fmla="*/ 6229099 w 11465803"/>
              <a:gd name="connsiteY27" fmla="*/ 145908 h 4509864"/>
              <a:gd name="connsiteX28" fmla="*/ 6242679 w 11465803"/>
              <a:gd name="connsiteY28" fmla="*/ 116726 h 4509864"/>
              <a:gd name="connsiteX29" fmla="*/ 6251036 w 11465803"/>
              <a:gd name="connsiteY29" fmla="*/ 127338 h 4509864"/>
              <a:gd name="connsiteX30" fmla="*/ 6236542 w 11465803"/>
              <a:gd name="connsiteY30" fmla="*/ 139607 h 4509864"/>
              <a:gd name="connsiteX31" fmla="*/ 6229264 w 11465803"/>
              <a:gd name="connsiteY31" fmla="*/ 145768 h 4509864"/>
              <a:gd name="connsiteX32" fmla="*/ 6231188 w 11465803"/>
              <a:gd name="connsiteY32" fmla="*/ 137949 h 4509864"/>
              <a:gd name="connsiteX33" fmla="*/ 6242679 w 11465803"/>
              <a:gd name="connsiteY33" fmla="*/ 116726 h 4509864"/>
              <a:gd name="connsiteX34" fmla="*/ 5549048 w 11465803"/>
              <a:gd name="connsiteY34" fmla="*/ 63669 h 4509864"/>
              <a:gd name="connsiteX35" fmla="*/ 5599190 w 11465803"/>
              <a:gd name="connsiteY35" fmla="*/ 74280 h 4509864"/>
              <a:gd name="connsiteX36" fmla="*/ 5607547 w 11465803"/>
              <a:gd name="connsiteY36" fmla="*/ 106115 h 4509864"/>
              <a:gd name="connsiteX37" fmla="*/ 5549048 w 11465803"/>
              <a:gd name="connsiteY37" fmla="*/ 63669 h 4509864"/>
              <a:gd name="connsiteX38" fmla="*/ 6159109 w 11465803"/>
              <a:gd name="connsiteY38" fmla="*/ 0 h 4509864"/>
              <a:gd name="connsiteX39" fmla="*/ 6150752 w 11465803"/>
              <a:gd name="connsiteY39" fmla="*/ 21223 h 4509864"/>
              <a:gd name="connsiteX40" fmla="*/ 6409819 w 11465803"/>
              <a:gd name="connsiteY40" fmla="*/ 21223 h 4509864"/>
              <a:gd name="connsiteX41" fmla="*/ 6401462 w 11465803"/>
              <a:gd name="connsiteY41" fmla="*/ 63669 h 4509864"/>
              <a:gd name="connsiteX42" fmla="*/ 6510103 w 11465803"/>
              <a:gd name="connsiteY42" fmla="*/ 53058 h 4509864"/>
              <a:gd name="connsiteX43" fmla="*/ 6485032 w 11465803"/>
              <a:gd name="connsiteY43" fmla="*/ 95503 h 4509864"/>
              <a:gd name="connsiteX44" fmla="*/ 6434890 w 11465803"/>
              <a:gd name="connsiteY44" fmla="*/ 106115 h 4509864"/>
              <a:gd name="connsiteX45" fmla="*/ 6510103 w 11465803"/>
              <a:gd name="connsiteY45" fmla="*/ 95503 h 4509864"/>
              <a:gd name="connsiteX46" fmla="*/ 6368034 w 11465803"/>
              <a:gd name="connsiteY46" fmla="*/ 137949 h 4509864"/>
              <a:gd name="connsiteX47" fmla="*/ 6393105 w 11465803"/>
              <a:gd name="connsiteY47" fmla="*/ 169783 h 4509864"/>
              <a:gd name="connsiteX48" fmla="*/ 6535174 w 11465803"/>
              <a:gd name="connsiteY48" fmla="*/ 137949 h 4509864"/>
              <a:gd name="connsiteX49" fmla="*/ 6735742 w 11465803"/>
              <a:gd name="connsiteY49" fmla="*/ 159172 h 4509864"/>
              <a:gd name="connsiteX50" fmla="*/ 6769170 w 11465803"/>
              <a:gd name="connsiteY50" fmla="*/ 169783 h 4509864"/>
              <a:gd name="connsiteX51" fmla="*/ 6769170 w 11465803"/>
              <a:gd name="connsiteY51" fmla="*/ 180395 h 4509864"/>
              <a:gd name="connsiteX52" fmla="*/ 6727385 w 11465803"/>
              <a:gd name="connsiteY52" fmla="*/ 191006 h 4509864"/>
              <a:gd name="connsiteX53" fmla="*/ 6727385 w 11465803"/>
              <a:gd name="connsiteY53" fmla="*/ 201618 h 4509864"/>
              <a:gd name="connsiteX54" fmla="*/ 6785884 w 11465803"/>
              <a:gd name="connsiteY54" fmla="*/ 212229 h 4509864"/>
              <a:gd name="connsiteX55" fmla="*/ 6769170 w 11465803"/>
              <a:gd name="connsiteY55" fmla="*/ 244064 h 4509864"/>
              <a:gd name="connsiteX56" fmla="*/ 6886168 w 11465803"/>
              <a:gd name="connsiteY56" fmla="*/ 244064 h 4509864"/>
              <a:gd name="connsiteX57" fmla="*/ 6810955 w 11465803"/>
              <a:gd name="connsiteY57" fmla="*/ 222841 h 4509864"/>
              <a:gd name="connsiteX58" fmla="*/ 6877811 w 11465803"/>
              <a:gd name="connsiteY58" fmla="*/ 201618 h 4509864"/>
              <a:gd name="connsiteX59" fmla="*/ 6802598 w 11465803"/>
              <a:gd name="connsiteY59" fmla="*/ 180395 h 4509864"/>
              <a:gd name="connsiteX60" fmla="*/ 6844383 w 11465803"/>
              <a:gd name="connsiteY60" fmla="*/ 159172 h 4509864"/>
              <a:gd name="connsiteX61" fmla="*/ 6810955 w 11465803"/>
              <a:gd name="connsiteY61" fmla="*/ 127338 h 4509864"/>
              <a:gd name="connsiteX62" fmla="*/ 6836026 w 11465803"/>
              <a:gd name="connsiteY62" fmla="*/ 106115 h 4509864"/>
              <a:gd name="connsiteX63" fmla="*/ 6760813 w 11465803"/>
              <a:gd name="connsiteY63" fmla="*/ 106115 h 4509864"/>
              <a:gd name="connsiteX64" fmla="*/ 6785884 w 11465803"/>
              <a:gd name="connsiteY64" fmla="*/ 95503 h 4509864"/>
              <a:gd name="connsiteX65" fmla="*/ 6744099 w 11465803"/>
              <a:gd name="connsiteY65" fmla="*/ 74280 h 4509864"/>
              <a:gd name="connsiteX66" fmla="*/ 6744099 w 11465803"/>
              <a:gd name="connsiteY66" fmla="*/ 95503 h 4509864"/>
              <a:gd name="connsiteX67" fmla="*/ 6735742 w 11465803"/>
              <a:gd name="connsiteY67" fmla="*/ 63669 h 4509864"/>
              <a:gd name="connsiteX68" fmla="*/ 6844383 w 11465803"/>
              <a:gd name="connsiteY68" fmla="*/ 95503 h 4509864"/>
              <a:gd name="connsiteX69" fmla="*/ 6911239 w 11465803"/>
              <a:gd name="connsiteY69" fmla="*/ 74280 h 4509864"/>
              <a:gd name="connsiteX70" fmla="*/ 6877811 w 11465803"/>
              <a:gd name="connsiteY70" fmla="*/ 148561 h 4509864"/>
              <a:gd name="connsiteX71" fmla="*/ 7019880 w 11465803"/>
              <a:gd name="connsiteY71" fmla="*/ 137949 h 4509864"/>
              <a:gd name="connsiteX72" fmla="*/ 7028237 w 11465803"/>
              <a:gd name="connsiteY72" fmla="*/ 137949 h 4509864"/>
              <a:gd name="connsiteX73" fmla="*/ 6994809 w 11465803"/>
              <a:gd name="connsiteY73" fmla="*/ 159172 h 4509864"/>
              <a:gd name="connsiteX74" fmla="*/ 7095093 w 11465803"/>
              <a:gd name="connsiteY74" fmla="*/ 148561 h 4509864"/>
              <a:gd name="connsiteX75" fmla="*/ 7161949 w 11465803"/>
              <a:gd name="connsiteY75" fmla="*/ 169783 h 4509864"/>
              <a:gd name="connsiteX76" fmla="*/ 7086736 w 11465803"/>
              <a:gd name="connsiteY76" fmla="*/ 180395 h 4509864"/>
              <a:gd name="connsiteX77" fmla="*/ 7178663 w 11465803"/>
              <a:gd name="connsiteY77" fmla="*/ 201618 h 4509864"/>
              <a:gd name="connsiteX78" fmla="*/ 7262233 w 11465803"/>
              <a:gd name="connsiteY78" fmla="*/ 137949 h 4509864"/>
              <a:gd name="connsiteX79" fmla="*/ 7487872 w 11465803"/>
              <a:gd name="connsiteY79" fmla="*/ 191006 h 4509864"/>
              <a:gd name="connsiteX80" fmla="*/ 7496229 w 11465803"/>
              <a:gd name="connsiteY80" fmla="*/ 222841 h 4509864"/>
              <a:gd name="connsiteX81" fmla="*/ 7546371 w 11465803"/>
              <a:gd name="connsiteY81" fmla="*/ 201618 h 4509864"/>
              <a:gd name="connsiteX82" fmla="*/ 7930793 w 11465803"/>
              <a:gd name="connsiteY82" fmla="*/ 275898 h 4509864"/>
              <a:gd name="connsiteX83" fmla="*/ 7930793 w 11465803"/>
              <a:gd name="connsiteY83" fmla="*/ 286509 h 4509864"/>
              <a:gd name="connsiteX84" fmla="*/ 8006006 w 11465803"/>
              <a:gd name="connsiteY84" fmla="*/ 297121 h 4509864"/>
              <a:gd name="connsiteX85" fmla="*/ 8014363 w 11465803"/>
              <a:gd name="connsiteY85" fmla="*/ 350178 h 4509864"/>
              <a:gd name="connsiteX86" fmla="*/ 8022720 w 11465803"/>
              <a:gd name="connsiteY86" fmla="*/ 318344 h 4509864"/>
              <a:gd name="connsiteX87" fmla="*/ 8148075 w 11465803"/>
              <a:gd name="connsiteY87" fmla="*/ 328955 h 4509864"/>
              <a:gd name="connsiteX88" fmla="*/ 8164789 w 11465803"/>
              <a:gd name="connsiteY88" fmla="*/ 350178 h 4509864"/>
              <a:gd name="connsiteX89" fmla="*/ 8164789 w 11465803"/>
              <a:gd name="connsiteY89" fmla="*/ 371401 h 4509864"/>
              <a:gd name="connsiteX90" fmla="*/ 8281787 w 11465803"/>
              <a:gd name="connsiteY90" fmla="*/ 371401 h 4509864"/>
              <a:gd name="connsiteX91" fmla="*/ 8164789 w 11465803"/>
              <a:gd name="connsiteY91" fmla="*/ 286509 h 4509864"/>
              <a:gd name="connsiteX92" fmla="*/ 8139718 w 11465803"/>
              <a:gd name="connsiteY92" fmla="*/ 286509 h 4509864"/>
              <a:gd name="connsiteX93" fmla="*/ 8131361 w 11465803"/>
              <a:gd name="connsiteY93" fmla="*/ 275898 h 4509864"/>
              <a:gd name="connsiteX94" fmla="*/ 8699636 w 11465803"/>
              <a:gd name="connsiteY94" fmla="*/ 424458 h 4509864"/>
              <a:gd name="connsiteX95" fmla="*/ 8624423 w 11465803"/>
              <a:gd name="connsiteY95" fmla="*/ 424458 h 4509864"/>
              <a:gd name="connsiteX96" fmla="*/ 8749778 w 11465803"/>
              <a:gd name="connsiteY96" fmla="*/ 498738 h 4509864"/>
              <a:gd name="connsiteX97" fmla="*/ 8791563 w 11465803"/>
              <a:gd name="connsiteY97" fmla="*/ 477515 h 4509864"/>
              <a:gd name="connsiteX98" fmla="*/ 8783206 w 11465803"/>
              <a:gd name="connsiteY98" fmla="*/ 498738 h 4509864"/>
              <a:gd name="connsiteX99" fmla="*/ 8841705 w 11465803"/>
              <a:gd name="connsiteY99" fmla="*/ 519961 h 4509864"/>
              <a:gd name="connsiteX100" fmla="*/ 9017202 w 11465803"/>
              <a:gd name="connsiteY100" fmla="*/ 583630 h 4509864"/>
              <a:gd name="connsiteX101" fmla="*/ 9075701 w 11465803"/>
              <a:gd name="connsiteY101" fmla="*/ 626076 h 4509864"/>
              <a:gd name="connsiteX102" fmla="*/ 9134200 w 11465803"/>
              <a:gd name="connsiteY102" fmla="*/ 615464 h 4509864"/>
              <a:gd name="connsiteX103" fmla="*/ 9192699 w 11465803"/>
              <a:gd name="connsiteY103" fmla="*/ 689744 h 4509864"/>
              <a:gd name="connsiteX104" fmla="*/ 8766492 w 11465803"/>
              <a:gd name="connsiteY104" fmla="*/ 541184 h 4509864"/>
              <a:gd name="connsiteX105" fmla="*/ 8783206 w 11465803"/>
              <a:gd name="connsiteY105" fmla="*/ 583630 h 4509864"/>
              <a:gd name="connsiteX106" fmla="*/ 8758135 w 11465803"/>
              <a:gd name="connsiteY106" fmla="*/ 583630 h 4509864"/>
              <a:gd name="connsiteX107" fmla="*/ 8749778 w 11465803"/>
              <a:gd name="connsiteY107" fmla="*/ 583630 h 4509864"/>
              <a:gd name="connsiteX108" fmla="*/ 8908561 w 11465803"/>
              <a:gd name="connsiteY108" fmla="*/ 657910 h 4509864"/>
              <a:gd name="connsiteX109" fmla="*/ 9100772 w 11465803"/>
              <a:gd name="connsiteY109" fmla="*/ 689744 h 4509864"/>
              <a:gd name="connsiteX110" fmla="*/ 9084058 w 11465803"/>
              <a:gd name="connsiteY110" fmla="*/ 700356 h 4509864"/>
              <a:gd name="connsiteX111" fmla="*/ 9226127 w 11465803"/>
              <a:gd name="connsiteY111" fmla="*/ 764024 h 4509864"/>
              <a:gd name="connsiteX112" fmla="*/ 8933632 w 11465803"/>
              <a:gd name="connsiteY112" fmla="*/ 700356 h 4509864"/>
              <a:gd name="connsiteX113" fmla="*/ 8916918 w 11465803"/>
              <a:gd name="connsiteY113" fmla="*/ 721579 h 4509864"/>
              <a:gd name="connsiteX114" fmla="*/ 9351482 w 11465803"/>
              <a:gd name="connsiteY114" fmla="*/ 880750 h 4509864"/>
              <a:gd name="connsiteX115" fmla="*/ 9351482 w 11465803"/>
              <a:gd name="connsiteY115" fmla="*/ 901973 h 4509864"/>
              <a:gd name="connsiteX116" fmla="*/ 9084058 w 11465803"/>
              <a:gd name="connsiteY116" fmla="*/ 817082 h 4509864"/>
              <a:gd name="connsiteX117" fmla="*/ 9067344 w 11465803"/>
              <a:gd name="connsiteY117" fmla="*/ 838304 h 4509864"/>
              <a:gd name="connsiteX118" fmla="*/ 9510265 w 11465803"/>
              <a:gd name="connsiteY118" fmla="*/ 997476 h 4509864"/>
              <a:gd name="connsiteX119" fmla="*/ 9552050 w 11465803"/>
              <a:gd name="connsiteY119" fmla="*/ 976253 h 4509864"/>
              <a:gd name="connsiteX120" fmla="*/ 9535336 w 11465803"/>
              <a:gd name="connsiteY120" fmla="*/ 997476 h 4509864"/>
              <a:gd name="connsiteX121" fmla="*/ 9694119 w 11465803"/>
              <a:gd name="connsiteY121" fmla="*/ 1061145 h 4509864"/>
              <a:gd name="connsiteX122" fmla="*/ 9752618 w 11465803"/>
              <a:gd name="connsiteY122" fmla="*/ 1114202 h 4509864"/>
              <a:gd name="connsiteX123" fmla="*/ 9769332 w 11465803"/>
              <a:gd name="connsiteY123" fmla="*/ 1092979 h 4509864"/>
              <a:gd name="connsiteX124" fmla="*/ 9685762 w 11465803"/>
              <a:gd name="connsiteY124" fmla="*/ 1029310 h 4509864"/>
              <a:gd name="connsiteX125" fmla="*/ 9827831 w 11465803"/>
              <a:gd name="connsiteY125" fmla="*/ 1103590 h 4509864"/>
              <a:gd name="connsiteX126" fmla="*/ 9794403 w 11465803"/>
              <a:gd name="connsiteY126" fmla="*/ 1124813 h 4509864"/>
              <a:gd name="connsiteX127" fmla="*/ 9894687 w 11465803"/>
              <a:gd name="connsiteY127" fmla="*/ 1135425 h 4509864"/>
              <a:gd name="connsiteX128" fmla="*/ 9894687 w 11465803"/>
              <a:gd name="connsiteY128" fmla="*/ 1177871 h 4509864"/>
              <a:gd name="connsiteX129" fmla="*/ 9976951 w 11465803"/>
              <a:gd name="connsiteY129" fmla="*/ 1171902 h 4509864"/>
              <a:gd name="connsiteX130" fmla="*/ 10002064 w 11465803"/>
              <a:gd name="connsiteY130" fmla="*/ 1177585 h 4509864"/>
              <a:gd name="connsiteX131" fmla="*/ 10001239 w 11465803"/>
              <a:gd name="connsiteY131" fmla="*/ 1181850 h 4509864"/>
              <a:gd name="connsiteX132" fmla="*/ 9986614 w 11465803"/>
              <a:gd name="connsiteY132" fmla="*/ 1209705 h 4509864"/>
              <a:gd name="connsiteX133" fmla="*/ 10220610 w 11465803"/>
              <a:gd name="connsiteY133" fmla="*/ 1326431 h 4509864"/>
              <a:gd name="connsiteX134" fmla="*/ 10187182 w 11465803"/>
              <a:gd name="connsiteY134" fmla="*/ 1326431 h 4509864"/>
              <a:gd name="connsiteX135" fmla="*/ 10270752 w 11465803"/>
              <a:gd name="connsiteY135" fmla="*/ 1390099 h 4509864"/>
              <a:gd name="connsiteX136" fmla="*/ 10279109 w 11465803"/>
              <a:gd name="connsiteY136" fmla="*/ 1368877 h 4509864"/>
              <a:gd name="connsiteX137" fmla="*/ 10304180 w 11465803"/>
              <a:gd name="connsiteY137" fmla="*/ 1421934 h 4509864"/>
              <a:gd name="connsiteX138" fmla="*/ 10337608 w 11465803"/>
              <a:gd name="connsiteY138" fmla="*/ 1390099 h 4509864"/>
              <a:gd name="connsiteX139" fmla="*/ 10329251 w 11465803"/>
              <a:gd name="connsiteY139" fmla="*/ 1368877 h 4509864"/>
              <a:gd name="connsiteX140" fmla="*/ 10354322 w 11465803"/>
              <a:gd name="connsiteY140" fmla="*/ 1400711 h 4509864"/>
              <a:gd name="connsiteX141" fmla="*/ 10320894 w 11465803"/>
              <a:gd name="connsiteY141" fmla="*/ 1432545 h 4509864"/>
              <a:gd name="connsiteX142" fmla="*/ 10462963 w 11465803"/>
              <a:gd name="connsiteY142" fmla="*/ 1496214 h 4509864"/>
              <a:gd name="connsiteX143" fmla="*/ 10538176 w 11465803"/>
              <a:gd name="connsiteY143" fmla="*/ 1559883 h 4509864"/>
              <a:gd name="connsiteX144" fmla="*/ 10889170 w 11465803"/>
              <a:gd name="connsiteY144" fmla="*/ 1750889 h 4509864"/>
              <a:gd name="connsiteX145" fmla="*/ 10905884 w 11465803"/>
              <a:gd name="connsiteY145" fmla="*/ 1793334 h 4509864"/>
              <a:gd name="connsiteX146" fmla="*/ 10956026 w 11465803"/>
              <a:gd name="connsiteY146" fmla="*/ 1782723 h 4509864"/>
              <a:gd name="connsiteX147" fmla="*/ 10964383 w 11465803"/>
              <a:gd name="connsiteY147" fmla="*/ 1825169 h 4509864"/>
              <a:gd name="connsiteX148" fmla="*/ 10989454 w 11465803"/>
              <a:gd name="connsiteY148" fmla="*/ 1814557 h 4509864"/>
              <a:gd name="connsiteX149" fmla="*/ 10989454 w 11465803"/>
              <a:gd name="connsiteY149" fmla="*/ 1825169 h 4509864"/>
              <a:gd name="connsiteX150" fmla="*/ 11281949 w 11465803"/>
              <a:gd name="connsiteY150" fmla="*/ 2005563 h 4509864"/>
              <a:gd name="connsiteX151" fmla="*/ 11465803 w 11465803"/>
              <a:gd name="connsiteY151" fmla="*/ 2154123 h 4509864"/>
              <a:gd name="connsiteX152" fmla="*/ 11223450 w 11465803"/>
              <a:gd name="connsiteY152" fmla="*/ 2090455 h 4509864"/>
              <a:gd name="connsiteX153" fmla="*/ 11215093 w 11465803"/>
              <a:gd name="connsiteY153" fmla="*/ 2069232 h 4509864"/>
              <a:gd name="connsiteX154" fmla="*/ 11240164 w 11465803"/>
              <a:gd name="connsiteY154" fmla="*/ 2079843 h 4509864"/>
              <a:gd name="connsiteX155" fmla="*/ 11256878 w 11465803"/>
              <a:gd name="connsiteY155" fmla="*/ 2069232 h 4509864"/>
              <a:gd name="connsiteX156" fmla="*/ 11047953 w 11465803"/>
              <a:gd name="connsiteY156" fmla="*/ 1931283 h 4509864"/>
              <a:gd name="connsiteX157" fmla="*/ 11039596 w 11465803"/>
              <a:gd name="connsiteY157" fmla="*/ 1952506 h 4509864"/>
              <a:gd name="connsiteX158" fmla="*/ 11256878 w 11465803"/>
              <a:gd name="connsiteY158" fmla="*/ 2154123 h 4509864"/>
              <a:gd name="connsiteX159" fmla="*/ 11465803 w 11465803"/>
              <a:gd name="connsiteY159" fmla="*/ 2281461 h 4509864"/>
              <a:gd name="connsiteX160" fmla="*/ 11223450 w 11465803"/>
              <a:gd name="connsiteY160" fmla="*/ 2207181 h 4509864"/>
              <a:gd name="connsiteX161" fmla="*/ 10813957 w 11465803"/>
              <a:gd name="connsiteY161" fmla="*/ 2101066 h 4509864"/>
              <a:gd name="connsiteX162" fmla="*/ 10730387 w 11465803"/>
              <a:gd name="connsiteY162" fmla="*/ 2090455 h 4509864"/>
              <a:gd name="connsiteX163" fmla="*/ 10571604 w 11465803"/>
              <a:gd name="connsiteY163" fmla="*/ 2037398 h 4509864"/>
              <a:gd name="connsiteX164" fmla="*/ 10805600 w 11465803"/>
              <a:gd name="connsiteY164" fmla="*/ 2217792 h 4509864"/>
              <a:gd name="connsiteX165" fmla="*/ 10462963 w 11465803"/>
              <a:gd name="connsiteY165" fmla="*/ 2090455 h 4509864"/>
              <a:gd name="connsiteX166" fmla="*/ 10387750 w 11465803"/>
              <a:gd name="connsiteY166" fmla="*/ 2037398 h 4509864"/>
              <a:gd name="connsiteX167" fmla="*/ 10337608 w 11465803"/>
              <a:gd name="connsiteY167" fmla="*/ 2026786 h 4509864"/>
              <a:gd name="connsiteX168" fmla="*/ 10605032 w 11465803"/>
              <a:gd name="connsiteY168" fmla="*/ 2228404 h 4509864"/>
              <a:gd name="connsiteX169" fmla="*/ 10571604 w 11465803"/>
              <a:gd name="connsiteY169" fmla="*/ 2228404 h 4509864"/>
              <a:gd name="connsiteX170" fmla="*/ 10471320 w 11465803"/>
              <a:gd name="connsiteY170" fmla="*/ 2175346 h 4509864"/>
              <a:gd name="connsiteX171" fmla="*/ 10354322 w 11465803"/>
              <a:gd name="connsiteY171" fmla="*/ 2154123 h 4509864"/>
              <a:gd name="connsiteX172" fmla="*/ 10431624 w 11465803"/>
              <a:gd name="connsiteY172" fmla="*/ 2209336 h 4509864"/>
              <a:gd name="connsiteX173" fmla="*/ 10462230 w 11465803"/>
              <a:gd name="connsiteY173" fmla="*/ 2231196 h 4509864"/>
              <a:gd name="connsiteX174" fmla="*/ 10458132 w 11465803"/>
              <a:gd name="connsiteY174" fmla="*/ 2246808 h 4509864"/>
              <a:gd name="connsiteX175" fmla="*/ 10454606 w 11465803"/>
              <a:gd name="connsiteY175" fmla="*/ 2260238 h 4509864"/>
              <a:gd name="connsiteX176" fmla="*/ 10304180 w 11465803"/>
              <a:gd name="connsiteY176" fmla="*/ 2196569 h 4509864"/>
              <a:gd name="connsiteX177" fmla="*/ 10237324 w 11465803"/>
              <a:gd name="connsiteY177" fmla="*/ 2175346 h 4509864"/>
              <a:gd name="connsiteX178" fmla="*/ 10220610 w 11465803"/>
              <a:gd name="connsiteY178" fmla="*/ 2207181 h 4509864"/>
              <a:gd name="connsiteX179" fmla="*/ 9953186 w 11465803"/>
              <a:gd name="connsiteY179" fmla="*/ 2111678 h 4509864"/>
              <a:gd name="connsiteX180" fmla="*/ 9919758 w 11465803"/>
              <a:gd name="connsiteY180" fmla="*/ 2154123 h 4509864"/>
              <a:gd name="connsiteX181" fmla="*/ 9501908 w 11465803"/>
              <a:gd name="connsiteY181" fmla="*/ 1984340 h 4509864"/>
              <a:gd name="connsiteX182" fmla="*/ 9485194 w 11465803"/>
              <a:gd name="connsiteY182" fmla="*/ 2005563 h 4509864"/>
              <a:gd name="connsiteX183" fmla="*/ 9777689 w 11465803"/>
              <a:gd name="connsiteY183" fmla="*/ 2154123 h 4509864"/>
              <a:gd name="connsiteX184" fmla="*/ 9669048 w 11465803"/>
              <a:gd name="connsiteY184" fmla="*/ 2111678 h 4509864"/>
              <a:gd name="connsiteX185" fmla="*/ 9669048 w 11465803"/>
              <a:gd name="connsiteY185" fmla="*/ 2122289 h 4509864"/>
              <a:gd name="connsiteX186" fmla="*/ 9685762 w 11465803"/>
              <a:gd name="connsiteY186" fmla="*/ 2154123 h 4509864"/>
              <a:gd name="connsiteX187" fmla="*/ 9635620 w 11465803"/>
              <a:gd name="connsiteY187" fmla="*/ 2132901 h 4509864"/>
              <a:gd name="connsiteX188" fmla="*/ 9660691 w 11465803"/>
              <a:gd name="connsiteY188" fmla="*/ 2122289 h 4509864"/>
              <a:gd name="connsiteX189" fmla="*/ 9635620 w 11465803"/>
              <a:gd name="connsiteY189" fmla="*/ 2101066 h 4509864"/>
              <a:gd name="connsiteX190" fmla="*/ 9610549 w 11465803"/>
              <a:gd name="connsiteY190" fmla="*/ 2122289 h 4509864"/>
              <a:gd name="connsiteX191" fmla="*/ 9142557 w 11465803"/>
              <a:gd name="connsiteY191" fmla="*/ 1973729 h 4509864"/>
              <a:gd name="connsiteX192" fmla="*/ 8791563 w 11465803"/>
              <a:gd name="connsiteY192" fmla="*/ 1878226 h 4509864"/>
              <a:gd name="connsiteX193" fmla="*/ 8791563 w 11465803"/>
              <a:gd name="connsiteY193" fmla="*/ 1888837 h 4509864"/>
              <a:gd name="connsiteX194" fmla="*/ 8699636 w 11465803"/>
              <a:gd name="connsiteY194" fmla="*/ 1814557 h 4509864"/>
              <a:gd name="connsiteX195" fmla="*/ 8198217 w 11465803"/>
              <a:gd name="connsiteY195" fmla="*/ 1708443 h 4509864"/>
              <a:gd name="connsiteX196" fmla="*/ 8131361 w 11465803"/>
              <a:gd name="connsiteY196" fmla="*/ 1719054 h 4509864"/>
              <a:gd name="connsiteX197" fmla="*/ 8131361 w 11465803"/>
              <a:gd name="connsiteY197" fmla="*/ 1729666 h 4509864"/>
              <a:gd name="connsiteX198" fmla="*/ 8064505 w 11465803"/>
              <a:gd name="connsiteY198" fmla="*/ 1719054 h 4509864"/>
              <a:gd name="connsiteX199" fmla="*/ 8064505 w 11465803"/>
              <a:gd name="connsiteY199" fmla="*/ 1708443 h 4509864"/>
              <a:gd name="connsiteX200" fmla="*/ 7538014 w 11465803"/>
              <a:gd name="connsiteY200" fmla="*/ 1665997 h 4509864"/>
              <a:gd name="connsiteX201" fmla="*/ 7404302 w 11465803"/>
              <a:gd name="connsiteY201" fmla="*/ 1634163 h 4509864"/>
              <a:gd name="connsiteX202" fmla="*/ 7362517 w 11465803"/>
              <a:gd name="connsiteY202" fmla="*/ 1644774 h 4509864"/>
              <a:gd name="connsiteX203" fmla="*/ 5565762 w 11465803"/>
              <a:gd name="connsiteY203" fmla="*/ 1793334 h 4509864"/>
              <a:gd name="connsiteX204" fmla="*/ 5565762 w 11465803"/>
              <a:gd name="connsiteY204" fmla="*/ 1803946 h 4509864"/>
              <a:gd name="connsiteX205" fmla="*/ 5791401 w 11465803"/>
              <a:gd name="connsiteY205" fmla="*/ 1803946 h 4509864"/>
              <a:gd name="connsiteX206" fmla="*/ 5991969 w 11465803"/>
              <a:gd name="connsiteY206" fmla="*/ 1878226 h 4509864"/>
              <a:gd name="connsiteX207" fmla="*/ 6033754 w 11465803"/>
              <a:gd name="connsiteY207" fmla="*/ 1878226 h 4509864"/>
              <a:gd name="connsiteX208" fmla="*/ 6025397 w 11465803"/>
              <a:gd name="connsiteY208" fmla="*/ 1867614 h 4509864"/>
              <a:gd name="connsiteX209" fmla="*/ 6159109 w 11465803"/>
              <a:gd name="connsiteY209" fmla="*/ 1878226 h 4509864"/>
              <a:gd name="connsiteX210" fmla="*/ 6576959 w 11465803"/>
              <a:gd name="connsiteY210" fmla="*/ 1825169 h 4509864"/>
              <a:gd name="connsiteX211" fmla="*/ 6668886 w 11465803"/>
              <a:gd name="connsiteY211" fmla="*/ 1846392 h 4509864"/>
              <a:gd name="connsiteX212" fmla="*/ 8014363 w 11465803"/>
              <a:gd name="connsiteY212" fmla="*/ 1867614 h 4509864"/>
              <a:gd name="connsiteX213" fmla="*/ 7947507 w 11465803"/>
              <a:gd name="connsiteY213" fmla="*/ 1867614 h 4509864"/>
              <a:gd name="connsiteX214" fmla="*/ 7588156 w 11465803"/>
              <a:gd name="connsiteY214" fmla="*/ 1867614 h 4509864"/>
              <a:gd name="connsiteX215" fmla="*/ 7588156 w 11465803"/>
              <a:gd name="connsiteY215" fmla="*/ 1878226 h 4509864"/>
              <a:gd name="connsiteX216" fmla="*/ 7688440 w 11465803"/>
              <a:gd name="connsiteY216" fmla="*/ 1878226 h 4509864"/>
              <a:gd name="connsiteX217" fmla="*/ 7120164 w 11465803"/>
              <a:gd name="connsiteY217" fmla="*/ 1878226 h 4509864"/>
              <a:gd name="connsiteX218" fmla="*/ 6978095 w 11465803"/>
              <a:gd name="connsiteY218" fmla="*/ 1867614 h 4509864"/>
              <a:gd name="connsiteX219" fmla="*/ 6827669 w 11465803"/>
              <a:gd name="connsiteY219" fmla="*/ 1888837 h 4509864"/>
              <a:gd name="connsiteX220" fmla="*/ 6810955 w 11465803"/>
              <a:gd name="connsiteY220" fmla="*/ 1878226 h 4509864"/>
              <a:gd name="connsiteX221" fmla="*/ 6643815 w 11465803"/>
              <a:gd name="connsiteY221" fmla="*/ 1888837 h 4509864"/>
              <a:gd name="connsiteX222" fmla="*/ 6376391 w 11465803"/>
              <a:gd name="connsiteY222" fmla="*/ 1910060 h 4509864"/>
              <a:gd name="connsiteX223" fmla="*/ 6192537 w 11465803"/>
              <a:gd name="connsiteY223" fmla="*/ 1920672 h 4509864"/>
              <a:gd name="connsiteX224" fmla="*/ 6192537 w 11465803"/>
              <a:gd name="connsiteY224" fmla="*/ 1931283 h 4509864"/>
              <a:gd name="connsiteX225" fmla="*/ 5774687 w 11465803"/>
              <a:gd name="connsiteY225" fmla="*/ 1984340 h 4509864"/>
              <a:gd name="connsiteX226" fmla="*/ 5791401 w 11465803"/>
              <a:gd name="connsiteY226" fmla="*/ 1994952 h 4509864"/>
              <a:gd name="connsiteX227" fmla="*/ 5039271 w 11465803"/>
              <a:gd name="connsiteY227" fmla="*/ 2185958 h 4509864"/>
              <a:gd name="connsiteX228" fmla="*/ 4863774 w 11465803"/>
              <a:gd name="connsiteY228" fmla="*/ 2228404 h 4509864"/>
              <a:gd name="connsiteX229" fmla="*/ 4788561 w 11465803"/>
              <a:gd name="connsiteY229" fmla="*/ 2260238 h 4509864"/>
              <a:gd name="connsiteX230" fmla="*/ 4638135 w 11465803"/>
              <a:gd name="connsiteY230" fmla="*/ 2345129 h 4509864"/>
              <a:gd name="connsiteX231" fmla="*/ 4738419 w 11465803"/>
              <a:gd name="connsiteY231" fmla="*/ 2345129 h 4509864"/>
              <a:gd name="connsiteX232" fmla="*/ 4788561 w 11465803"/>
              <a:gd name="connsiteY232" fmla="*/ 2302684 h 4509864"/>
              <a:gd name="connsiteX233" fmla="*/ 4788561 w 11465803"/>
              <a:gd name="connsiteY233" fmla="*/ 2323907 h 4509864"/>
              <a:gd name="connsiteX234" fmla="*/ 4855417 w 11465803"/>
              <a:gd name="connsiteY234" fmla="*/ 2270849 h 4509864"/>
              <a:gd name="connsiteX235" fmla="*/ 5256553 w 11465803"/>
              <a:gd name="connsiteY235" fmla="*/ 2175346 h 4509864"/>
              <a:gd name="connsiteX236" fmla="*/ 5492769 w 11465803"/>
              <a:gd name="connsiteY236" fmla="*/ 2115657 h 4509864"/>
              <a:gd name="connsiteX237" fmla="*/ 5514944 w 11465803"/>
              <a:gd name="connsiteY237" fmla="*/ 2104777 h 4509864"/>
              <a:gd name="connsiteX238" fmla="*/ 5507263 w 11465803"/>
              <a:gd name="connsiteY238" fmla="*/ 2111678 h 4509864"/>
              <a:gd name="connsiteX239" fmla="*/ 6602030 w 11465803"/>
              <a:gd name="connsiteY239" fmla="*/ 2026786 h 4509864"/>
              <a:gd name="connsiteX240" fmla="*/ 6652172 w 11465803"/>
              <a:gd name="connsiteY240" fmla="*/ 2026786 h 4509864"/>
              <a:gd name="connsiteX241" fmla="*/ 7429373 w 11465803"/>
              <a:gd name="connsiteY241" fmla="*/ 2026786 h 4509864"/>
              <a:gd name="connsiteX242" fmla="*/ 7546371 w 11465803"/>
              <a:gd name="connsiteY242" fmla="*/ 2048009 h 4509864"/>
              <a:gd name="connsiteX243" fmla="*/ 7546371 w 11465803"/>
              <a:gd name="connsiteY243" fmla="*/ 2069232 h 4509864"/>
              <a:gd name="connsiteX244" fmla="*/ 7362517 w 11465803"/>
              <a:gd name="connsiteY244" fmla="*/ 2048009 h 4509864"/>
              <a:gd name="connsiteX245" fmla="*/ 6961381 w 11465803"/>
              <a:gd name="connsiteY245" fmla="*/ 2005563 h 4509864"/>
              <a:gd name="connsiteX246" fmla="*/ 6836026 w 11465803"/>
              <a:gd name="connsiteY246" fmla="*/ 2048009 h 4509864"/>
              <a:gd name="connsiteX247" fmla="*/ 6744099 w 11465803"/>
              <a:gd name="connsiteY247" fmla="*/ 2090455 h 4509864"/>
              <a:gd name="connsiteX248" fmla="*/ 6042111 w 11465803"/>
              <a:gd name="connsiteY248" fmla="*/ 2132901 h 4509864"/>
              <a:gd name="connsiteX249" fmla="*/ 6058825 w 11465803"/>
              <a:gd name="connsiteY249" fmla="*/ 2154123 h 4509864"/>
              <a:gd name="connsiteX250" fmla="*/ 7053308 w 11465803"/>
              <a:gd name="connsiteY250" fmla="*/ 2111678 h 4509864"/>
              <a:gd name="connsiteX251" fmla="*/ 6969738 w 11465803"/>
              <a:gd name="connsiteY251" fmla="*/ 2154123 h 4509864"/>
              <a:gd name="connsiteX252" fmla="*/ 5799758 w 11465803"/>
              <a:gd name="connsiteY252" fmla="*/ 2228404 h 4509864"/>
              <a:gd name="connsiteX253" fmla="*/ 5682760 w 11465803"/>
              <a:gd name="connsiteY253" fmla="*/ 2217792 h 4509864"/>
              <a:gd name="connsiteX254" fmla="*/ 5523977 w 11465803"/>
              <a:gd name="connsiteY254" fmla="*/ 2239015 h 4509864"/>
              <a:gd name="connsiteX255" fmla="*/ 5557405 w 11465803"/>
              <a:gd name="connsiteY255" fmla="*/ 2260238 h 4509864"/>
              <a:gd name="connsiteX256" fmla="*/ 5348480 w 11465803"/>
              <a:gd name="connsiteY256" fmla="*/ 2302684 h 4509864"/>
              <a:gd name="connsiteX257" fmla="*/ 5106127 w 11465803"/>
              <a:gd name="connsiteY257" fmla="*/ 2366352 h 4509864"/>
              <a:gd name="connsiteX258" fmla="*/ 5172983 w 11465803"/>
              <a:gd name="connsiteY258" fmla="*/ 2376964 h 4509864"/>
              <a:gd name="connsiteX259" fmla="*/ 5164626 w 11465803"/>
              <a:gd name="connsiteY259" fmla="*/ 2398187 h 4509864"/>
              <a:gd name="connsiteX260" fmla="*/ 5106127 w 11465803"/>
              <a:gd name="connsiteY260" fmla="*/ 2408798 h 4509864"/>
              <a:gd name="connsiteX261" fmla="*/ 5223125 w 11465803"/>
              <a:gd name="connsiteY261" fmla="*/ 2408798 h 4509864"/>
              <a:gd name="connsiteX262" fmla="*/ 4738419 w 11465803"/>
              <a:gd name="connsiteY262" fmla="*/ 2557358 h 4509864"/>
              <a:gd name="connsiteX263" fmla="*/ 5022557 w 11465803"/>
              <a:gd name="connsiteY263" fmla="*/ 2525524 h 4509864"/>
              <a:gd name="connsiteX264" fmla="*/ 4596350 w 11465803"/>
              <a:gd name="connsiteY264" fmla="*/ 2737753 h 4509864"/>
              <a:gd name="connsiteX265" fmla="*/ 5223125 w 11465803"/>
              <a:gd name="connsiteY265" fmla="*/ 2599804 h 4509864"/>
              <a:gd name="connsiteX266" fmla="*/ 4763490 w 11465803"/>
              <a:gd name="connsiteY266" fmla="*/ 2737753 h 4509864"/>
              <a:gd name="connsiteX267" fmla="*/ 4587993 w 11465803"/>
              <a:gd name="connsiteY267" fmla="*/ 2812033 h 4509864"/>
              <a:gd name="connsiteX268" fmla="*/ 4587993 w 11465803"/>
              <a:gd name="connsiteY268" fmla="*/ 2801422 h 4509864"/>
              <a:gd name="connsiteX269" fmla="*/ 4353997 w 11465803"/>
              <a:gd name="connsiteY269" fmla="*/ 2896925 h 4509864"/>
              <a:gd name="connsiteX270" fmla="*/ 4253713 w 11465803"/>
              <a:gd name="connsiteY270" fmla="*/ 2886313 h 4509864"/>
              <a:gd name="connsiteX271" fmla="*/ 4161786 w 11465803"/>
              <a:gd name="connsiteY271" fmla="*/ 2939370 h 4509864"/>
              <a:gd name="connsiteX272" fmla="*/ 4053145 w 11465803"/>
              <a:gd name="connsiteY272" fmla="*/ 2918147 h 4509864"/>
              <a:gd name="connsiteX273" fmla="*/ 3200731 w 11465803"/>
              <a:gd name="connsiteY273" fmla="*/ 3257714 h 4509864"/>
              <a:gd name="connsiteX274" fmla="*/ 2599027 w 11465803"/>
              <a:gd name="connsiteY274" fmla="*/ 3607891 h 4509864"/>
              <a:gd name="connsiteX275" fmla="*/ 2390102 w 11465803"/>
              <a:gd name="connsiteY275" fmla="*/ 3767063 h 4509864"/>
              <a:gd name="connsiteX276" fmla="*/ 1858910 w 11465803"/>
              <a:gd name="connsiteY276" fmla="*/ 4084909 h 4509864"/>
              <a:gd name="connsiteX277" fmla="*/ 1742672 w 11465803"/>
              <a:gd name="connsiteY277" fmla="*/ 4154081 h 4509864"/>
              <a:gd name="connsiteX278" fmla="*/ 1787353 w 11465803"/>
              <a:gd name="connsiteY278" fmla="*/ 4114588 h 4509864"/>
              <a:gd name="connsiteX279" fmla="*/ 1888682 w 11465803"/>
              <a:gd name="connsiteY279" fmla="*/ 4021738 h 4509864"/>
              <a:gd name="connsiteX280" fmla="*/ 2431887 w 11465803"/>
              <a:gd name="connsiteY280" fmla="*/ 3671560 h 4509864"/>
              <a:gd name="connsiteX281" fmla="*/ 1688114 w 11465803"/>
              <a:gd name="connsiteY281" fmla="*/ 4064183 h 4509864"/>
              <a:gd name="connsiteX282" fmla="*/ 2105964 w 11465803"/>
              <a:gd name="connsiteY282" fmla="*/ 3767063 h 4509864"/>
              <a:gd name="connsiteX283" fmla="*/ 1721542 w 11465803"/>
              <a:gd name="connsiteY283" fmla="*/ 3958069 h 4509864"/>
              <a:gd name="connsiteX284" fmla="*/ 1605197 w 11465803"/>
              <a:gd name="connsiteY284" fmla="*/ 3999852 h 4509864"/>
              <a:gd name="connsiteX285" fmla="*/ 1585510 w 11465803"/>
              <a:gd name="connsiteY285" fmla="*/ 4010249 h 4509864"/>
              <a:gd name="connsiteX286" fmla="*/ 1659371 w 11465803"/>
              <a:gd name="connsiteY286" fmla="*/ 3938504 h 4509864"/>
              <a:gd name="connsiteX287" fmla="*/ 2415173 w 11465803"/>
              <a:gd name="connsiteY287" fmla="*/ 3448720 h 4509864"/>
              <a:gd name="connsiteX288" fmla="*/ 2431887 w 11465803"/>
              <a:gd name="connsiteY288" fmla="*/ 3406274 h 4509864"/>
              <a:gd name="connsiteX289" fmla="*/ 2289818 w 11465803"/>
              <a:gd name="connsiteY289" fmla="*/ 3501777 h 4509864"/>
              <a:gd name="connsiteX290" fmla="*/ 1972252 w 11465803"/>
              <a:gd name="connsiteY290" fmla="*/ 3671560 h 4509864"/>
              <a:gd name="connsiteX291" fmla="*/ 2072536 w 11465803"/>
              <a:gd name="connsiteY291" fmla="*/ 3597280 h 4509864"/>
              <a:gd name="connsiteX292" fmla="*/ 1754970 w 11465803"/>
              <a:gd name="connsiteY292" fmla="*/ 3788286 h 4509864"/>
              <a:gd name="connsiteX293" fmla="*/ 1663043 w 11465803"/>
              <a:gd name="connsiteY293" fmla="*/ 3841343 h 4509864"/>
              <a:gd name="connsiteX294" fmla="*/ 1646329 w 11465803"/>
              <a:gd name="connsiteY294" fmla="*/ 3841343 h 4509864"/>
              <a:gd name="connsiteX295" fmla="*/ 1671400 w 11465803"/>
              <a:gd name="connsiteY295" fmla="*/ 3809509 h 4509864"/>
              <a:gd name="connsiteX296" fmla="*/ 1571116 w 11465803"/>
              <a:gd name="connsiteY296" fmla="*/ 3862566 h 4509864"/>
              <a:gd name="connsiteX297" fmla="*/ 1479189 w 11465803"/>
              <a:gd name="connsiteY297" fmla="*/ 3905012 h 4509864"/>
              <a:gd name="connsiteX298" fmla="*/ 1479189 w 11465803"/>
              <a:gd name="connsiteY298" fmla="*/ 3915623 h 4509864"/>
              <a:gd name="connsiteX299" fmla="*/ 1520974 w 11465803"/>
              <a:gd name="connsiteY299" fmla="*/ 3915623 h 4509864"/>
              <a:gd name="connsiteX300" fmla="*/ 1487546 w 11465803"/>
              <a:gd name="connsiteY300" fmla="*/ 3936846 h 4509864"/>
              <a:gd name="connsiteX301" fmla="*/ 844057 w 11465803"/>
              <a:gd name="connsiteY301" fmla="*/ 4509864 h 4509864"/>
              <a:gd name="connsiteX302" fmla="*/ 1454118 w 11465803"/>
              <a:gd name="connsiteY302" fmla="*/ 3936846 h 4509864"/>
              <a:gd name="connsiteX303" fmla="*/ 1211765 w 11465803"/>
              <a:gd name="connsiteY303" fmla="*/ 4149075 h 4509864"/>
              <a:gd name="connsiteX304" fmla="*/ 1420690 w 11465803"/>
              <a:gd name="connsiteY304" fmla="*/ 3883789 h 4509864"/>
              <a:gd name="connsiteX305" fmla="*/ 1328763 w 11465803"/>
              <a:gd name="connsiteY305" fmla="*/ 3905012 h 4509864"/>
              <a:gd name="connsiteX306" fmla="*/ 1529331 w 11465803"/>
              <a:gd name="connsiteY306" fmla="*/ 3703394 h 4509864"/>
              <a:gd name="connsiteX307" fmla="*/ 1395619 w 11465803"/>
              <a:gd name="connsiteY307" fmla="*/ 3809509 h 4509864"/>
              <a:gd name="connsiteX308" fmla="*/ 1378905 w 11465803"/>
              <a:gd name="connsiteY308" fmla="*/ 3809509 h 4509864"/>
              <a:gd name="connsiteX309" fmla="*/ 1512617 w 11465803"/>
              <a:gd name="connsiteY309" fmla="*/ 3671560 h 4509864"/>
              <a:gd name="connsiteX310" fmla="*/ 1412333 w 11465803"/>
              <a:gd name="connsiteY310" fmla="*/ 3660949 h 4509864"/>
              <a:gd name="connsiteX311" fmla="*/ 1027911 w 11465803"/>
              <a:gd name="connsiteY311" fmla="*/ 3926235 h 4509864"/>
              <a:gd name="connsiteX312" fmla="*/ 952698 w 11465803"/>
              <a:gd name="connsiteY312" fmla="*/ 3968680 h 4509864"/>
              <a:gd name="connsiteX313" fmla="*/ 551562 w 11465803"/>
              <a:gd name="connsiteY313" fmla="*/ 4287024 h 4509864"/>
              <a:gd name="connsiteX314" fmla="*/ 442921 w 11465803"/>
              <a:gd name="connsiteY314" fmla="*/ 4340081 h 4509864"/>
              <a:gd name="connsiteX315" fmla="*/ 601704 w 11465803"/>
              <a:gd name="connsiteY315" fmla="*/ 4170298 h 4509864"/>
              <a:gd name="connsiteX316" fmla="*/ 509777 w 11465803"/>
              <a:gd name="connsiteY316" fmla="*/ 4191521 h 4509864"/>
              <a:gd name="connsiteX317" fmla="*/ 701988 w 11465803"/>
              <a:gd name="connsiteY317" fmla="*/ 4000515 h 4509864"/>
              <a:gd name="connsiteX318" fmla="*/ 664382 w 11465803"/>
              <a:gd name="connsiteY318" fmla="*/ 4003168 h 4509864"/>
              <a:gd name="connsiteX319" fmla="*/ 657440 w 11465803"/>
              <a:gd name="connsiteY319" fmla="*/ 4004392 h 4509864"/>
              <a:gd name="connsiteX320" fmla="*/ 663206 w 11465803"/>
              <a:gd name="connsiteY320" fmla="*/ 4000847 h 4509864"/>
              <a:gd name="connsiteX321" fmla="*/ 668560 w 11465803"/>
              <a:gd name="connsiteY321" fmla="*/ 3979292 h 4509864"/>
              <a:gd name="connsiteX322" fmla="*/ 476349 w 11465803"/>
              <a:gd name="connsiteY322" fmla="*/ 4042961 h 4509864"/>
              <a:gd name="connsiteX323" fmla="*/ 484706 w 11465803"/>
              <a:gd name="connsiteY323" fmla="*/ 3989903 h 4509864"/>
              <a:gd name="connsiteX324" fmla="*/ 551562 w 11465803"/>
              <a:gd name="connsiteY324" fmla="*/ 3936846 h 4509864"/>
              <a:gd name="connsiteX325" fmla="*/ 526491 w 11465803"/>
              <a:gd name="connsiteY325" fmla="*/ 3926235 h 4509864"/>
              <a:gd name="connsiteX326" fmla="*/ 526491 w 11465803"/>
              <a:gd name="connsiteY326" fmla="*/ 3905012 h 4509864"/>
              <a:gd name="connsiteX327" fmla="*/ 551562 w 11465803"/>
              <a:gd name="connsiteY327" fmla="*/ 3894400 h 4509864"/>
              <a:gd name="connsiteX328" fmla="*/ 526491 w 11465803"/>
              <a:gd name="connsiteY328" fmla="*/ 3883789 h 4509864"/>
              <a:gd name="connsiteX329" fmla="*/ 559919 w 11465803"/>
              <a:gd name="connsiteY329" fmla="*/ 3841343 h 4509864"/>
              <a:gd name="connsiteX330" fmla="*/ 534848 w 11465803"/>
              <a:gd name="connsiteY330" fmla="*/ 3820120 h 4509864"/>
              <a:gd name="connsiteX331" fmla="*/ 651846 w 11465803"/>
              <a:gd name="connsiteY331" fmla="*/ 3735229 h 4509864"/>
              <a:gd name="connsiteX332" fmla="*/ 727059 w 11465803"/>
              <a:gd name="connsiteY332" fmla="*/ 3639726 h 4509864"/>
              <a:gd name="connsiteX333" fmla="*/ 752130 w 11465803"/>
              <a:gd name="connsiteY333" fmla="*/ 3607891 h 4509864"/>
              <a:gd name="connsiteX334" fmla="*/ 676917 w 11465803"/>
              <a:gd name="connsiteY334" fmla="*/ 3660949 h 4509864"/>
              <a:gd name="connsiteX335" fmla="*/ 727059 w 11465803"/>
              <a:gd name="connsiteY335" fmla="*/ 3597280 h 4509864"/>
              <a:gd name="connsiteX336" fmla="*/ 626775 w 11465803"/>
              <a:gd name="connsiteY336" fmla="*/ 3618503 h 4509864"/>
              <a:gd name="connsiteX337" fmla="*/ 643489 w 11465803"/>
              <a:gd name="connsiteY337" fmla="*/ 3639726 h 4509864"/>
              <a:gd name="connsiteX338" fmla="*/ 467992 w 11465803"/>
              <a:gd name="connsiteY338" fmla="*/ 3660949 h 4509864"/>
              <a:gd name="connsiteX339" fmla="*/ 325923 w 11465803"/>
              <a:gd name="connsiteY339" fmla="*/ 3788286 h 4509864"/>
              <a:gd name="connsiteX340" fmla="*/ 325923 w 11465803"/>
              <a:gd name="connsiteY340" fmla="*/ 3798897 h 4509864"/>
              <a:gd name="connsiteX341" fmla="*/ 0 w 11465803"/>
              <a:gd name="connsiteY341" fmla="*/ 4159686 h 4509864"/>
              <a:gd name="connsiteX342" fmla="*/ 192211 w 11465803"/>
              <a:gd name="connsiteY342" fmla="*/ 3873177 h 4509864"/>
              <a:gd name="connsiteX343" fmla="*/ 183854 w 11465803"/>
              <a:gd name="connsiteY343" fmla="*/ 3841343 h 4509864"/>
              <a:gd name="connsiteX344" fmla="*/ 376065 w 11465803"/>
              <a:gd name="connsiteY344" fmla="*/ 3618503 h 4509864"/>
              <a:gd name="connsiteX345" fmla="*/ 409493 w 11465803"/>
              <a:gd name="connsiteY345" fmla="*/ 3576057 h 4509864"/>
              <a:gd name="connsiteX346" fmla="*/ 409493 w 11465803"/>
              <a:gd name="connsiteY346" fmla="*/ 3554834 h 4509864"/>
              <a:gd name="connsiteX347" fmla="*/ 476349 w 11465803"/>
              <a:gd name="connsiteY347" fmla="*/ 3533611 h 4509864"/>
              <a:gd name="connsiteX348" fmla="*/ 476349 w 11465803"/>
              <a:gd name="connsiteY348" fmla="*/ 3512388 h 4509864"/>
              <a:gd name="connsiteX349" fmla="*/ 417850 w 11465803"/>
              <a:gd name="connsiteY349" fmla="*/ 3501777 h 4509864"/>
              <a:gd name="connsiteX350" fmla="*/ 459635 w 11465803"/>
              <a:gd name="connsiteY350" fmla="*/ 3491165 h 4509864"/>
              <a:gd name="connsiteX351" fmla="*/ 442921 w 11465803"/>
              <a:gd name="connsiteY351" fmla="*/ 3459331 h 4509864"/>
              <a:gd name="connsiteX352" fmla="*/ 317566 w 11465803"/>
              <a:gd name="connsiteY352" fmla="*/ 3576057 h 4509864"/>
              <a:gd name="connsiteX353" fmla="*/ 342637 w 11465803"/>
              <a:gd name="connsiteY353" fmla="*/ 3533611 h 4509864"/>
              <a:gd name="connsiteX354" fmla="*/ 75213 w 11465803"/>
              <a:gd name="connsiteY354" fmla="*/ 3777674 h 4509864"/>
              <a:gd name="connsiteX355" fmla="*/ 409493 w 11465803"/>
              <a:gd name="connsiteY355" fmla="*/ 3385051 h 4509864"/>
              <a:gd name="connsiteX356" fmla="*/ 401136 w 11465803"/>
              <a:gd name="connsiteY356" fmla="*/ 3342605 h 4509864"/>
              <a:gd name="connsiteX357" fmla="*/ 359351 w 11465803"/>
              <a:gd name="connsiteY357" fmla="*/ 3353217 h 4509864"/>
              <a:gd name="connsiteX358" fmla="*/ 409493 w 11465803"/>
              <a:gd name="connsiteY358" fmla="*/ 3268325 h 4509864"/>
              <a:gd name="connsiteX359" fmla="*/ 442921 w 11465803"/>
              <a:gd name="connsiteY359" fmla="*/ 3300159 h 4509864"/>
              <a:gd name="connsiteX360" fmla="*/ 467992 w 11465803"/>
              <a:gd name="connsiteY360" fmla="*/ 3268325 h 4509864"/>
              <a:gd name="connsiteX361" fmla="*/ 501420 w 11465803"/>
              <a:gd name="connsiteY361" fmla="*/ 3289548 h 4509864"/>
              <a:gd name="connsiteX362" fmla="*/ 534848 w 11465803"/>
              <a:gd name="connsiteY362" fmla="*/ 3183434 h 4509864"/>
              <a:gd name="connsiteX363" fmla="*/ 509777 w 11465803"/>
              <a:gd name="connsiteY363" fmla="*/ 3151599 h 4509864"/>
              <a:gd name="connsiteX364" fmla="*/ 501420 w 11465803"/>
              <a:gd name="connsiteY364" fmla="*/ 3151599 h 4509864"/>
              <a:gd name="connsiteX365" fmla="*/ 543205 w 11465803"/>
              <a:gd name="connsiteY365" fmla="*/ 3034873 h 4509864"/>
              <a:gd name="connsiteX366" fmla="*/ 576633 w 11465803"/>
              <a:gd name="connsiteY366" fmla="*/ 3109153 h 4509864"/>
              <a:gd name="connsiteX367" fmla="*/ 710345 w 11465803"/>
              <a:gd name="connsiteY367" fmla="*/ 3066708 h 4509864"/>
              <a:gd name="connsiteX368" fmla="*/ 701988 w 11465803"/>
              <a:gd name="connsiteY368" fmla="*/ 3003039 h 4509864"/>
              <a:gd name="connsiteX369" fmla="*/ 902556 w 11465803"/>
              <a:gd name="connsiteY369" fmla="*/ 2812033 h 4509864"/>
              <a:gd name="connsiteX370" fmla="*/ 952698 w 11465803"/>
              <a:gd name="connsiteY370" fmla="*/ 2705919 h 4509864"/>
              <a:gd name="connsiteX371" fmla="*/ 2097607 w 11465803"/>
              <a:gd name="connsiteY371" fmla="*/ 1803946 h 4509864"/>
              <a:gd name="connsiteX372" fmla="*/ 2172820 w 11465803"/>
              <a:gd name="connsiteY372" fmla="*/ 1750889 h 4509864"/>
              <a:gd name="connsiteX373" fmla="*/ 2381745 w 11465803"/>
              <a:gd name="connsiteY373" fmla="*/ 1581105 h 4509864"/>
              <a:gd name="connsiteX374" fmla="*/ 2348317 w 11465803"/>
              <a:gd name="connsiteY374" fmla="*/ 1581105 h 4509864"/>
              <a:gd name="connsiteX375" fmla="*/ 2331603 w 11465803"/>
              <a:gd name="connsiteY375" fmla="*/ 1591717 h 4509864"/>
              <a:gd name="connsiteX376" fmla="*/ 2415173 w 11465803"/>
              <a:gd name="connsiteY376" fmla="*/ 1528048 h 4509864"/>
              <a:gd name="connsiteX377" fmla="*/ 2398459 w 11465803"/>
              <a:gd name="connsiteY377" fmla="*/ 1559883 h 4509864"/>
              <a:gd name="connsiteX378" fmla="*/ 2532171 w 11465803"/>
              <a:gd name="connsiteY378" fmla="*/ 1464380 h 4509864"/>
              <a:gd name="connsiteX379" fmla="*/ 2507100 w 11465803"/>
              <a:gd name="connsiteY379" fmla="*/ 1432545 h 4509864"/>
              <a:gd name="connsiteX380" fmla="*/ 2523814 w 11465803"/>
              <a:gd name="connsiteY380" fmla="*/ 1432545 h 4509864"/>
              <a:gd name="connsiteX381" fmla="*/ 2373388 w 11465803"/>
              <a:gd name="connsiteY381" fmla="*/ 1474991 h 4509864"/>
              <a:gd name="connsiteX382" fmla="*/ 2014037 w 11465803"/>
              <a:gd name="connsiteY382" fmla="*/ 1697831 h 4509864"/>
              <a:gd name="connsiteX383" fmla="*/ 2791238 w 11465803"/>
              <a:gd name="connsiteY383" fmla="*/ 1273374 h 4509864"/>
              <a:gd name="connsiteX384" fmla="*/ 2833023 w 11465803"/>
              <a:gd name="connsiteY384" fmla="*/ 1220316 h 4509864"/>
              <a:gd name="connsiteX385" fmla="*/ 2816309 w 11465803"/>
              <a:gd name="connsiteY385" fmla="*/ 1262762 h 4509864"/>
              <a:gd name="connsiteX386" fmla="*/ 3008520 w 11465803"/>
              <a:gd name="connsiteY386" fmla="*/ 1177871 h 4509864"/>
              <a:gd name="connsiteX387" fmla="*/ 3250873 w 11465803"/>
              <a:gd name="connsiteY387" fmla="*/ 1071756 h 4509864"/>
              <a:gd name="connsiteX388" fmla="*/ 3326086 w 11465803"/>
              <a:gd name="connsiteY388" fmla="*/ 1050533 h 4509864"/>
              <a:gd name="connsiteX389" fmla="*/ 3443084 w 11465803"/>
              <a:gd name="connsiteY389" fmla="*/ 997476 h 4509864"/>
              <a:gd name="connsiteX390" fmla="*/ 3443084 w 11465803"/>
              <a:gd name="connsiteY390" fmla="*/ 986865 h 4509864"/>
              <a:gd name="connsiteX391" fmla="*/ 3459798 w 11465803"/>
              <a:gd name="connsiteY391" fmla="*/ 997476 h 4509864"/>
              <a:gd name="connsiteX392" fmla="*/ 4061502 w 11465803"/>
              <a:gd name="connsiteY392" fmla="*/ 710967 h 4509864"/>
              <a:gd name="connsiteX393" fmla="*/ 4078216 w 11465803"/>
              <a:gd name="connsiteY393" fmla="*/ 732190 h 4509864"/>
              <a:gd name="connsiteX394" fmla="*/ 3718865 w 11465803"/>
              <a:gd name="connsiteY394" fmla="*/ 901973 h 4509864"/>
              <a:gd name="connsiteX395" fmla="*/ 3769007 w 11465803"/>
              <a:gd name="connsiteY395" fmla="*/ 880750 h 4509864"/>
              <a:gd name="connsiteX396" fmla="*/ 4228642 w 11465803"/>
              <a:gd name="connsiteY396" fmla="*/ 679133 h 4509864"/>
              <a:gd name="connsiteX397" fmla="*/ 4287141 w 11465803"/>
              <a:gd name="connsiteY397" fmla="*/ 679133 h 4509864"/>
              <a:gd name="connsiteX398" fmla="*/ 4094930 w 11465803"/>
              <a:gd name="connsiteY398" fmla="*/ 700356 h 4509864"/>
              <a:gd name="connsiteX399" fmla="*/ 4353997 w 11465803"/>
              <a:gd name="connsiteY399" fmla="*/ 626076 h 4509864"/>
              <a:gd name="connsiteX400" fmla="*/ 4345640 w 11465803"/>
              <a:gd name="connsiteY400" fmla="*/ 647298 h 4509864"/>
              <a:gd name="connsiteX401" fmla="*/ 4404139 w 11465803"/>
              <a:gd name="connsiteY401" fmla="*/ 626076 h 4509864"/>
              <a:gd name="connsiteX402" fmla="*/ 4353997 w 11465803"/>
              <a:gd name="connsiteY402" fmla="*/ 594241 h 4509864"/>
              <a:gd name="connsiteX403" fmla="*/ 4387425 w 11465803"/>
              <a:gd name="connsiteY403" fmla="*/ 562407 h 4509864"/>
              <a:gd name="connsiteX404" fmla="*/ 4387425 w 11465803"/>
              <a:gd name="connsiteY404" fmla="*/ 583630 h 4509864"/>
              <a:gd name="connsiteX405" fmla="*/ 4587993 w 11465803"/>
              <a:gd name="connsiteY405" fmla="*/ 498738 h 4509864"/>
              <a:gd name="connsiteX406" fmla="*/ 4521137 w 11465803"/>
              <a:gd name="connsiteY406" fmla="*/ 530573 h 4509864"/>
              <a:gd name="connsiteX407" fmla="*/ 4546208 w 11465803"/>
              <a:gd name="connsiteY407" fmla="*/ 498738 h 4509864"/>
              <a:gd name="connsiteX408" fmla="*/ 4404139 w 11465803"/>
              <a:gd name="connsiteY408" fmla="*/ 530573 h 4509864"/>
              <a:gd name="connsiteX409" fmla="*/ 4420853 w 11465803"/>
              <a:gd name="connsiteY409" fmla="*/ 509350 h 4509864"/>
              <a:gd name="connsiteX410" fmla="*/ 4395782 w 11465803"/>
              <a:gd name="connsiteY410" fmla="*/ 498738 h 4509864"/>
              <a:gd name="connsiteX411" fmla="*/ 4863774 w 11465803"/>
              <a:gd name="connsiteY411" fmla="*/ 328955 h 4509864"/>
              <a:gd name="connsiteX412" fmla="*/ 5206411 w 11465803"/>
              <a:gd name="connsiteY412" fmla="*/ 244064 h 4509864"/>
              <a:gd name="connsiteX413" fmla="*/ 5599190 w 11465803"/>
              <a:gd name="connsiteY413" fmla="*/ 137949 h 4509864"/>
              <a:gd name="connsiteX414" fmla="*/ 5582476 w 11465803"/>
              <a:gd name="connsiteY414" fmla="*/ 159172 h 4509864"/>
              <a:gd name="connsiteX415" fmla="*/ 5941827 w 11465803"/>
              <a:gd name="connsiteY415" fmla="*/ 137949 h 4509864"/>
              <a:gd name="connsiteX416" fmla="*/ 5874971 w 11465803"/>
              <a:gd name="connsiteY416" fmla="*/ 201618 h 4509864"/>
              <a:gd name="connsiteX417" fmla="*/ 5991969 w 11465803"/>
              <a:gd name="connsiteY417" fmla="*/ 180395 h 4509864"/>
              <a:gd name="connsiteX418" fmla="*/ 5941827 w 11465803"/>
              <a:gd name="connsiteY418" fmla="*/ 180395 h 4509864"/>
              <a:gd name="connsiteX419" fmla="*/ 6142395 w 11465803"/>
              <a:gd name="connsiteY419" fmla="*/ 148561 h 4509864"/>
              <a:gd name="connsiteX420" fmla="*/ 6225965 w 11465803"/>
              <a:gd name="connsiteY420" fmla="*/ 159172 h 4509864"/>
              <a:gd name="connsiteX421" fmla="*/ 6228196 w 11465803"/>
              <a:gd name="connsiteY421" fmla="*/ 150106 h 4509864"/>
              <a:gd name="connsiteX422" fmla="*/ 6247510 w 11465803"/>
              <a:gd name="connsiteY422" fmla="*/ 163483 h 4509864"/>
              <a:gd name="connsiteX423" fmla="*/ 6326249 w 11465803"/>
              <a:gd name="connsiteY423" fmla="*/ 148561 h 4509864"/>
              <a:gd name="connsiteX424" fmla="*/ 6301178 w 11465803"/>
              <a:gd name="connsiteY424" fmla="*/ 74280 h 4509864"/>
              <a:gd name="connsiteX425" fmla="*/ 6242679 w 11465803"/>
              <a:gd name="connsiteY425" fmla="*/ 74280 h 4509864"/>
              <a:gd name="connsiteX426" fmla="*/ 6334606 w 11465803"/>
              <a:gd name="connsiteY426" fmla="*/ 63669 h 4509864"/>
              <a:gd name="connsiteX427" fmla="*/ 6334606 w 11465803"/>
              <a:gd name="connsiteY427" fmla="*/ 53058 h 4509864"/>
              <a:gd name="connsiteX428" fmla="*/ 6067182 w 11465803"/>
              <a:gd name="connsiteY428" fmla="*/ 53058 h 4509864"/>
              <a:gd name="connsiteX429" fmla="*/ 6217608 w 11465803"/>
              <a:gd name="connsiteY429" fmla="*/ 74280 h 4509864"/>
              <a:gd name="connsiteX430" fmla="*/ 5991969 w 11465803"/>
              <a:gd name="connsiteY430" fmla="*/ 74280 h 4509864"/>
              <a:gd name="connsiteX431" fmla="*/ 6000326 w 11465803"/>
              <a:gd name="connsiteY431" fmla="*/ 53058 h 4509864"/>
              <a:gd name="connsiteX432" fmla="*/ 5966898 w 11465803"/>
              <a:gd name="connsiteY432" fmla="*/ 53058 h 4509864"/>
              <a:gd name="connsiteX433" fmla="*/ 5858257 w 11465803"/>
              <a:gd name="connsiteY433" fmla="*/ 74280 h 4509864"/>
              <a:gd name="connsiteX434" fmla="*/ 5707831 w 11465803"/>
              <a:gd name="connsiteY434" fmla="*/ 74280 h 4509864"/>
              <a:gd name="connsiteX435" fmla="*/ 5774687 w 11465803"/>
              <a:gd name="connsiteY435" fmla="*/ 53058 h 4509864"/>
              <a:gd name="connsiteX436" fmla="*/ 5557405 w 11465803"/>
              <a:gd name="connsiteY436" fmla="*/ 53058 h 4509864"/>
              <a:gd name="connsiteX437" fmla="*/ 5549048 w 11465803"/>
              <a:gd name="connsiteY437" fmla="*/ 63669 h 4509864"/>
              <a:gd name="connsiteX438" fmla="*/ 5248196 w 11465803"/>
              <a:gd name="connsiteY438" fmla="*/ 159172 h 4509864"/>
              <a:gd name="connsiteX439" fmla="*/ 5273267 w 11465803"/>
              <a:gd name="connsiteY439" fmla="*/ 159172 h 4509864"/>
              <a:gd name="connsiteX440" fmla="*/ 5206411 w 11465803"/>
              <a:gd name="connsiteY440" fmla="*/ 180395 h 4509864"/>
              <a:gd name="connsiteX441" fmla="*/ 5206411 w 11465803"/>
              <a:gd name="connsiteY441" fmla="*/ 191006 h 4509864"/>
              <a:gd name="connsiteX442" fmla="*/ 5139555 w 11465803"/>
              <a:gd name="connsiteY442" fmla="*/ 201618 h 4509864"/>
              <a:gd name="connsiteX443" fmla="*/ 5206411 w 11465803"/>
              <a:gd name="connsiteY443" fmla="*/ 148561 h 4509864"/>
              <a:gd name="connsiteX444" fmla="*/ 5306695 w 11465803"/>
              <a:gd name="connsiteY444" fmla="*/ 116726 h 4509864"/>
              <a:gd name="connsiteX445" fmla="*/ 5289981 w 11465803"/>
              <a:gd name="connsiteY445" fmla="*/ 84892 h 4509864"/>
              <a:gd name="connsiteX446" fmla="*/ 6125681 w 11465803"/>
              <a:gd name="connsiteY446" fmla="*/ 31835 h 4509864"/>
              <a:gd name="connsiteX447" fmla="*/ 6159109 w 11465803"/>
              <a:gd name="connsiteY447" fmla="*/ 0 h 4509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11465803" h="4509864">
                <a:moveTo>
                  <a:pt x="1742672" y="4154081"/>
                </a:moveTo>
                <a:lnTo>
                  <a:pt x="1737081" y="4159023"/>
                </a:lnTo>
                <a:cubicBezTo>
                  <a:pt x="1719453" y="4172288"/>
                  <a:pt x="1700650" y="4183563"/>
                  <a:pt x="1679757" y="4191521"/>
                </a:cubicBezTo>
                <a:close/>
                <a:moveTo>
                  <a:pt x="639483" y="4011429"/>
                </a:moveTo>
                <a:lnTo>
                  <a:pt x="626775" y="4021738"/>
                </a:lnTo>
                <a:cubicBezTo>
                  <a:pt x="628864" y="4016432"/>
                  <a:pt x="632521" y="4013779"/>
                  <a:pt x="636830" y="4012121"/>
                </a:cubicBezTo>
                <a:close/>
                <a:moveTo>
                  <a:pt x="1585510" y="4010249"/>
                </a:moveTo>
                <a:lnTo>
                  <a:pt x="1562759" y="4032349"/>
                </a:lnTo>
                <a:cubicBezTo>
                  <a:pt x="1570071" y="4023064"/>
                  <a:pt x="1577253" y="4016100"/>
                  <a:pt x="1584321" y="4010878"/>
                </a:cubicBezTo>
                <a:close/>
                <a:moveTo>
                  <a:pt x="657440" y="4004392"/>
                </a:moveTo>
                <a:lnTo>
                  <a:pt x="650802" y="4008474"/>
                </a:lnTo>
                <a:lnTo>
                  <a:pt x="639483" y="4011429"/>
                </a:lnTo>
                <a:lnTo>
                  <a:pt x="645578" y="4006484"/>
                </a:lnTo>
                <a:close/>
                <a:moveTo>
                  <a:pt x="10462963" y="2228404"/>
                </a:moveTo>
                <a:cubicBezTo>
                  <a:pt x="10471320" y="2239015"/>
                  <a:pt x="10488034" y="2239015"/>
                  <a:pt x="10488034" y="2249626"/>
                </a:cubicBezTo>
                <a:cubicBezTo>
                  <a:pt x="10488034" y="2249626"/>
                  <a:pt x="10488034" y="2249626"/>
                  <a:pt x="10471320" y="2237689"/>
                </a:cubicBezTo>
                <a:lnTo>
                  <a:pt x="10462230" y="2231196"/>
                </a:lnTo>
                <a:close/>
                <a:moveTo>
                  <a:pt x="5565762" y="2079843"/>
                </a:moveTo>
                <a:lnTo>
                  <a:pt x="5514944" y="2104777"/>
                </a:lnTo>
                <a:lnTo>
                  <a:pt x="5521104" y="2099242"/>
                </a:lnTo>
                <a:cubicBezTo>
                  <a:pt x="5535990" y="2089791"/>
                  <a:pt x="5553226" y="2087802"/>
                  <a:pt x="5565762" y="2079843"/>
                </a:cubicBezTo>
                <a:close/>
                <a:moveTo>
                  <a:pt x="10003067" y="1172399"/>
                </a:moveTo>
                <a:cubicBezTo>
                  <a:pt x="10003328" y="1171239"/>
                  <a:pt x="10003328" y="1172565"/>
                  <a:pt x="10003328" y="1177871"/>
                </a:cubicBezTo>
                <a:lnTo>
                  <a:pt x="10002064" y="1177585"/>
                </a:lnTo>
                <a:close/>
                <a:moveTo>
                  <a:pt x="6229264" y="145768"/>
                </a:moveTo>
                <a:lnTo>
                  <a:pt x="6228196" y="150106"/>
                </a:lnTo>
                <a:lnTo>
                  <a:pt x="6225965" y="148561"/>
                </a:lnTo>
                <a:cubicBezTo>
                  <a:pt x="6225965" y="148561"/>
                  <a:pt x="6225965" y="148561"/>
                  <a:pt x="6229099" y="145908"/>
                </a:cubicBezTo>
                <a:close/>
                <a:moveTo>
                  <a:pt x="6242679" y="116726"/>
                </a:moveTo>
                <a:cubicBezTo>
                  <a:pt x="6251036" y="127338"/>
                  <a:pt x="6251036" y="127338"/>
                  <a:pt x="6251036" y="127338"/>
                </a:cubicBezTo>
                <a:cubicBezTo>
                  <a:pt x="6244768" y="132643"/>
                  <a:pt x="6240067" y="136623"/>
                  <a:pt x="6236542" y="139607"/>
                </a:cubicBezTo>
                <a:lnTo>
                  <a:pt x="6229264" y="145768"/>
                </a:lnTo>
                <a:lnTo>
                  <a:pt x="6231188" y="137949"/>
                </a:lnTo>
                <a:cubicBezTo>
                  <a:pt x="6232233" y="129991"/>
                  <a:pt x="6234322" y="122032"/>
                  <a:pt x="6242679" y="116726"/>
                </a:cubicBezTo>
                <a:close/>
                <a:moveTo>
                  <a:pt x="5549048" y="63669"/>
                </a:moveTo>
                <a:cubicBezTo>
                  <a:pt x="5565762" y="74280"/>
                  <a:pt x="5574119" y="84892"/>
                  <a:pt x="5599190" y="74280"/>
                </a:cubicBezTo>
                <a:cubicBezTo>
                  <a:pt x="5574119" y="84892"/>
                  <a:pt x="5599190" y="106115"/>
                  <a:pt x="5607547" y="106115"/>
                </a:cubicBezTo>
                <a:cubicBezTo>
                  <a:pt x="5565762" y="127338"/>
                  <a:pt x="5574119" y="84892"/>
                  <a:pt x="5549048" y="63669"/>
                </a:cubicBezTo>
                <a:close/>
                <a:moveTo>
                  <a:pt x="6159109" y="0"/>
                </a:moveTo>
                <a:cubicBezTo>
                  <a:pt x="6159109" y="10612"/>
                  <a:pt x="6150752" y="10612"/>
                  <a:pt x="6150752" y="21223"/>
                </a:cubicBezTo>
                <a:cubicBezTo>
                  <a:pt x="6225965" y="21223"/>
                  <a:pt x="6334606" y="42446"/>
                  <a:pt x="6409819" y="21223"/>
                </a:cubicBezTo>
                <a:cubicBezTo>
                  <a:pt x="6426533" y="31835"/>
                  <a:pt x="6359677" y="42446"/>
                  <a:pt x="6401462" y="63669"/>
                </a:cubicBezTo>
                <a:cubicBezTo>
                  <a:pt x="6426533" y="10612"/>
                  <a:pt x="6485032" y="63669"/>
                  <a:pt x="6510103" y="53058"/>
                </a:cubicBezTo>
                <a:cubicBezTo>
                  <a:pt x="6485032" y="95503"/>
                  <a:pt x="6485032" y="95503"/>
                  <a:pt x="6485032" y="95503"/>
                </a:cubicBezTo>
                <a:cubicBezTo>
                  <a:pt x="6468318" y="42446"/>
                  <a:pt x="6459961" y="106115"/>
                  <a:pt x="6434890" y="106115"/>
                </a:cubicBezTo>
                <a:cubicBezTo>
                  <a:pt x="6459961" y="116726"/>
                  <a:pt x="6493389" y="127338"/>
                  <a:pt x="6510103" y="95503"/>
                </a:cubicBezTo>
                <a:cubicBezTo>
                  <a:pt x="6501746" y="148561"/>
                  <a:pt x="6409819" y="106115"/>
                  <a:pt x="6368034" y="137949"/>
                </a:cubicBezTo>
                <a:cubicBezTo>
                  <a:pt x="6393105" y="169783"/>
                  <a:pt x="6393105" y="169783"/>
                  <a:pt x="6393105" y="169783"/>
                </a:cubicBezTo>
                <a:cubicBezTo>
                  <a:pt x="6418176" y="148561"/>
                  <a:pt x="6501746" y="180395"/>
                  <a:pt x="6535174" y="137949"/>
                </a:cubicBezTo>
                <a:cubicBezTo>
                  <a:pt x="6593673" y="191006"/>
                  <a:pt x="6668886" y="127338"/>
                  <a:pt x="6735742" y="159172"/>
                </a:cubicBezTo>
                <a:cubicBezTo>
                  <a:pt x="6744099" y="180395"/>
                  <a:pt x="6760813" y="169783"/>
                  <a:pt x="6769170" y="169783"/>
                </a:cubicBezTo>
                <a:cubicBezTo>
                  <a:pt x="6769170" y="180395"/>
                  <a:pt x="6769170" y="180395"/>
                  <a:pt x="6769170" y="180395"/>
                </a:cubicBezTo>
                <a:cubicBezTo>
                  <a:pt x="6727385" y="191006"/>
                  <a:pt x="6727385" y="191006"/>
                  <a:pt x="6727385" y="191006"/>
                </a:cubicBezTo>
                <a:cubicBezTo>
                  <a:pt x="6727385" y="201618"/>
                  <a:pt x="6727385" y="201618"/>
                  <a:pt x="6727385" y="201618"/>
                </a:cubicBezTo>
                <a:cubicBezTo>
                  <a:pt x="6744099" y="222841"/>
                  <a:pt x="6760813" y="212229"/>
                  <a:pt x="6785884" y="212229"/>
                </a:cubicBezTo>
                <a:cubicBezTo>
                  <a:pt x="6769170" y="244064"/>
                  <a:pt x="6769170" y="244064"/>
                  <a:pt x="6769170" y="244064"/>
                </a:cubicBezTo>
                <a:cubicBezTo>
                  <a:pt x="6802598" y="244064"/>
                  <a:pt x="6861097" y="265286"/>
                  <a:pt x="6886168" y="244064"/>
                </a:cubicBezTo>
                <a:cubicBezTo>
                  <a:pt x="6810955" y="222841"/>
                  <a:pt x="6810955" y="222841"/>
                  <a:pt x="6810955" y="222841"/>
                </a:cubicBezTo>
                <a:cubicBezTo>
                  <a:pt x="6827669" y="191006"/>
                  <a:pt x="6861097" y="244064"/>
                  <a:pt x="6877811" y="201618"/>
                </a:cubicBezTo>
                <a:cubicBezTo>
                  <a:pt x="6802598" y="180395"/>
                  <a:pt x="6802598" y="180395"/>
                  <a:pt x="6802598" y="180395"/>
                </a:cubicBezTo>
                <a:cubicBezTo>
                  <a:pt x="6794241" y="159172"/>
                  <a:pt x="6836026" y="180395"/>
                  <a:pt x="6844383" y="159172"/>
                </a:cubicBezTo>
                <a:cubicBezTo>
                  <a:pt x="6810955" y="127338"/>
                  <a:pt x="6810955" y="127338"/>
                  <a:pt x="6810955" y="127338"/>
                </a:cubicBezTo>
                <a:cubicBezTo>
                  <a:pt x="6819312" y="127338"/>
                  <a:pt x="6827669" y="116726"/>
                  <a:pt x="6836026" y="106115"/>
                </a:cubicBezTo>
                <a:cubicBezTo>
                  <a:pt x="6819312" y="42446"/>
                  <a:pt x="6794241" y="116726"/>
                  <a:pt x="6760813" y="106115"/>
                </a:cubicBezTo>
                <a:cubicBezTo>
                  <a:pt x="6785884" y="95503"/>
                  <a:pt x="6785884" y="95503"/>
                  <a:pt x="6785884" y="95503"/>
                </a:cubicBezTo>
                <a:cubicBezTo>
                  <a:pt x="6777527" y="74280"/>
                  <a:pt x="6760813" y="74280"/>
                  <a:pt x="6744099" y="74280"/>
                </a:cubicBezTo>
                <a:cubicBezTo>
                  <a:pt x="6744099" y="95503"/>
                  <a:pt x="6744099" y="95503"/>
                  <a:pt x="6744099" y="95503"/>
                </a:cubicBezTo>
                <a:cubicBezTo>
                  <a:pt x="6744099" y="95503"/>
                  <a:pt x="6735742" y="84892"/>
                  <a:pt x="6735742" y="63669"/>
                </a:cubicBezTo>
                <a:cubicBezTo>
                  <a:pt x="6760813" y="74280"/>
                  <a:pt x="6844383" y="42446"/>
                  <a:pt x="6844383" y="95503"/>
                </a:cubicBezTo>
                <a:cubicBezTo>
                  <a:pt x="6861097" y="31835"/>
                  <a:pt x="6886168" y="127338"/>
                  <a:pt x="6911239" y="74280"/>
                </a:cubicBezTo>
                <a:cubicBezTo>
                  <a:pt x="6919596" y="116726"/>
                  <a:pt x="6752456" y="95503"/>
                  <a:pt x="6877811" y="148561"/>
                </a:cubicBezTo>
                <a:cubicBezTo>
                  <a:pt x="6944667" y="137949"/>
                  <a:pt x="6978095" y="159172"/>
                  <a:pt x="7019880" y="137949"/>
                </a:cubicBezTo>
                <a:cubicBezTo>
                  <a:pt x="7028237" y="137949"/>
                  <a:pt x="7028237" y="137949"/>
                  <a:pt x="7028237" y="137949"/>
                </a:cubicBezTo>
                <a:cubicBezTo>
                  <a:pt x="7028237" y="148561"/>
                  <a:pt x="7003166" y="137949"/>
                  <a:pt x="6994809" y="159172"/>
                </a:cubicBezTo>
                <a:cubicBezTo>
                  <a:pt x="7028237" y="148561"/>
                  <a:pt x="7070022" y="233452"/>
                  <a:pt x="7095093" y="148561"/>
                </a:cubicBezTo>
                <a:cubicBezTo>
                  <a:pt x="7161949" y="169783"/>
                  <a:pt x="7161949" y="169783"/>
                  <a:pt x="7161949" y="169783"/>
                </a:cubicBezTo>
                <a:cubicBezTo>
                  <a:pt x="7145235" y="180395"/>
                  <a:pt x="7111807" y="137949"/>
                  <a:pt x="7086736" y="180395"/>
                </a:cubicBezTo>
                <a:cubicBezTo>
                  <a:pt x="7111807" y="180395"/>
                  <a:pt x="7153592" y="201618"/>
                  <a:pt x="7178663" y="201618"/>
                </a:cubicBezTo>
                <a:cubicBezTo>
                  <a:pt x="7178663" y="159172"/>
                  <a:pt x="7237162" y="159172"/>
                  <a:pt x="7262233" y="137949"/>
                </a:cubicBezTo>
                <a:cubicBezTo>
                  <a:pt x="7337446" y="169783"/>
                  <a:pt x="7412659" y="159172"/>
                  <a:pt x="7487872" y="191006"/>
                </a:cubicBezTo>
                <a:cubicBezTo>
                  <a:pt x="7496229" y="222841"/>
                  <a:pt x="7496229" y="222841"/>
                  <a:pt x="7496229" y="222841"/>
                </a:cubicBezTo>
                <a:cubicBezTo>
                  <a:pt x="7546371" y="201618"/>
                  <a:pt x="7546371" y="201618"/>
                  <a:pt x="7546371" y="201618"/>
                </a:cubicBezTo>
                <a:cubicBezTo>
                  <a:pt x="7930793" y="275898"/>
                  <a:pt x="7930793" y="275898"/>
                  <a:pt x="7930793" y="275898"/>
                </a:cubicBezTo>
                <a:cubicBezTo>
                  <a:pt x="7930793" y="286509"/>
                  <a:pt x="7930793" y="286509"/>
                  <a:pt x="7930793" y="286509"/>
                </a:cubicBezTo>
                <a:cubicBezTo>
                  <a:pt x="8006006" y="297121"/>
                  <a:pt x="8006006" y="297121"/>
                  <a:pt x="8006006" y="297121"/>
                </a:cubicBezTo>
                <a:cubicBezTo>
                  <a:pt x="8006006" y="318344"/>
                  <a:pt x="7997649" y="339567"/>
                  <a:pt x="8014363" y="350178"/>
                </a:cubicBezTo>
                <a:cubicBezTo>
                  <a:pt x="8031077" y="350178"/>
                  <a:pt x="8014363" y="328955"/>
                  <a:pt x="8022720" y="318344"/>
                </a:cubicBezTo>
                <a:cubicBezTo>
                  <a:pt x="8064505" y="328955"/>
                  <a:pt x="8114647" y="339567"/>
                  <a:pt x="8148075" y="328955"/>
                </a:cubicBezTo>
                <a:cubicBezTo>
                  <a:pt x="8164789" y="350178"/>
                  <a:pt x="8164789" y="350178"/>
                  <a:pt x="8164789" y="350178"/>
                </a:cubicBezTo>
                <a:cubicBezTo>
                  <a:pt x="8164789" y="360789"/>
                  <a:pt x="8156432" y="360789"/>
                  <a:pt x="8164789" y="371401"/>
                </a:cubicBezTo>
                <a:cubicBezTo>
                  <a:pt x="8198217" y="339567"/>
                  <a:pt x="8248359" y="392624"/>
                  <a:pt x="8281787" y="371401"/>
                </a:cubicBezTo>
                <a:cubicBezTo>
                  <a:pt x="8256715" y="328955"/>
                  <a:pt x="8189860" y="360789"/>
                  <a:pt x="8164789" y="286509"/>
                </a:cubicBezTo>
                <a:cubicBezTo>
                  <a:pt x="8139718" y="286509"/>
                  <a:pt x="8139718" y="286509"/>
                  <a:pt x="8139718" y="286509"/>
                </a:cubicBezTo>
                <a:cubicBezTo>
                  <a:pt x="8139718" y="286509"/>
                  <a:pt x="8139718" y="275898"/>
                  <a:pt x="8131361" y="275898"/>
                </a:cubicBezTo>
                <a:cubicBezTo>
                  <a:pt x="8331929" y="297121"/>
                  <a:pt x="8507425" y="360789"/>
                  <a:pt x="8699636" y="424458"/>
                </a:cubicBezTo>
                <a:cubicBezTo>
                  <a:pt x="8682922" y="413847"/>
                  <a:pt x="8641137" y="413847"/>
                  <a:pt x="8624423" y="424458"/>
                </a:cubicBezTo>
                <a:cubicBezTo>
                  <a:pt x="8666208" y="445681"/>
                  <a:pt x="8716350" y="445681"/>
                  <a:pt x="8749778" y="498738"/>
                </a:cubicBezTo>
                <a:cubicBezTo>
                  <a:pt x="8749778" y="456292"/>
                  <a:pt x="8783206" y="498738"/>
                  <a:pt x="8791563" y="477515"/>
                </a:cubicBezTo>
                <a:cubicBezTo>
                  <a:pt x="8783206" y="498738"/>
                  <a:pt x="8783206" y="498738"/>
                  <a:pt x="8783206" y="498738"/>
                </a:cubicBezTo>
                <a:cubicBezTo>
                  <a:pt x="8791563" y="519961"/>
                  <a:pt x="8824991" y="519961"/>
                  <a:pt x="8841705" y="519961"/>
                </a:cubicBezTo>
                <a:cubicBezTo>
                  <a:pt x="8916918" y="541184"/>
                  <a:pt x="8958703" y="583630"/>
                  <a:pt x="9017202" y="583630"/>
                </a:cubicBezTo>
                <a:cubicBezTo>
                  <a:pt x="9017202" y="626076"/>
                  <a:pt x="9058987" y="604853"/>
                  <a:pt x="9075701" y="626076"/>
                </a:cubicBezTo>
                <a:cubicBezTo>
                  <a:pt x="9100772" y="626076"/>
                  <a:pt x="9100772" y="594241"/>
                  <a:pt x="9134200" y="615464"/>
                </a:cubicBezTo>
                <a:cubicBezTo>
                  <a:pt x="9100772" y="668521"/>
                  <a:pt x="9184342" y="636687"/>
                  <a:pt x="9192699" y="689744"/>
                </a:cubicBezTo>
                <a:cubicBezTo>
                  <a:pt x="9084058" y="636687"/>
                  <a:pt x="8916918" y="562407"/>
                  <a:pt x="8766492" y="541184"/>
                </a:cubicBezTo>
                <a:cubicBezTo>
                  <a:pt x="8783206" y="583630"/>
                  <a:pt x="8783206" y="583630"/>
                  <a:pt x="8783206" y="583630"/>
                </a:cubicBezTo>
                <a:cubicBezTo>
                  <a:pt x="8774849" y="583630"/>
                  <a:pt x="8766492" y="583630"/>
                  <a:pt x="8758135" y="583630"/>
                </a:cubicBezTo>
                <a:cubicBezTo>
                  <a:pt x="8749778" y="583630"/>
                  <a:pt x="8749778" y="583630"/>
                  <a:pt x="8749778" y="583630"/>
                </a:cubicBezTo>
                <a:cubicBezTo>
                  <a:pt x="8791563" y="626076"/>
                  <a:pt x="8866776" y="615464"/>
                  <a:pt x="8908561" y="657910"/>
                </a:cubicBezTo>
                <a:cubicBezTo>
                  <a:pt x="8975417" y="626076"/>
                  <a:pt x="9033916" y="753413"/>
                  <a:pt x="9100772" y="689744"/>
                </a:cubicBezTo>
                <a:cubicBezTo>
                  <a:pt x="9084058" y="700356"/>
                  <a:pt x="9084058" y="700356"/>
                  <a:pt x="9084058" y="700356"/>
                </a:cubicBezTo>
                <a:cubicBezTo>
                  <a:pt x="9226127" y="764024"/>
                  <a:pt x="9226127" y="764024"/>
                  <a:pt x="9226127" y="764024"/>
                </a:cubicBezTo>
                <a:cubicBezTo>
                  <a:pt x="9134200" y="732190"/>
                  <a:pt x="9033916" y="742801"/>
                  <a:pt x="8933632" y="700356"/>
                </a:cubicBezTo>
                <a:cubicBezTo>
                  <a:pt x="8916918" y="721579"/>
                  <a:pt x="8916918" y="721579"/>
                  <a:pt x="8916918" y="721579"/>
                </a:cubicBezTo>
                <a:cubicBezTo>
                  <a:pt x="9067344" y="764024"/>
                  <a:pt x="9217770" y="870139"/>
                  <a:pt x="9351482" y="880750"/>
                </a:cubicBezTo>
                <a:cubicBezTo>
                  <a:pt x="9351482" y="901973"/>
                  <a:pt x="9351482" y="901973"/>
                  <a:pt x="9351482" y="901973"/>
                </a:cubicBezTo>
                <a:cubicBezTo>
                  <a:pt x="9259555" y="880750"/>
                  <a:pt x="9175985" y="838304"/>
                  <a:pt x="9084058" y="817082"/>
                </a:cubicBezTo>
                <a:cubicBezTo>
                  <a:pt x="9067344" y="838304"/>
                  <a:pt x="9067344" y="838304"/>
                  <a:pt x="9067344" y="838304"/>
                </a:cubicBezTo>
                <a:cubicBezTo>
                  <a:pt x="9510265" y="997476"/>
                  <a:pt x="9510265" y="997476"/>
                  <a:pt x="9510265" y="997476"/>
                </a:cubicBezTo>
                <a:cubicBezTo>
                  <a:pt x="9552050" y="976253"/>
                  <a:pt x="9552050" y="976253"/>
                  <a:pt x="9552050" y="976253"/>
                </a:cubicBezTo>
                <a:cubicBezTo>
                  <a:pt x="9535336" y="997476"/>
                  <a:pt x="9535336" y="997476"/>
                  <a:pt x="9535336" y="997476"/>
                </a:cubicBezTo>
                <a:cubicBezTo>
                  <a:pt x="9585478" y="1018699"/>
                  <a:pt x="9635620" y="1061145"/>
                  <a:pt x="9694119" y="1061145"/>
                </a:cubicBezTo>
                <a:cubicBezTo>
                  <a:pt x="9694119" y="1114202"/>
                  <a:pt x="9744261" y="1071756"/>
                  <a:pt x="9752618" y="1114202"/>
                </a:cubicBezTo>
                <a:cubicBezTo>
                  <a:pt x="9769332" y="1092979"/>
                  <a:pt x="9769332" y="1092979"/>
                  <a:pt x="9769332" y="1092979"/>
                </a:cubicBezTo>
                <a:cubicBezTo>
                  <a:pt x="9752618" y="1050533"/>
                  <a:pt x="9710833" y="1061145"/>
                  <a:pt x="9685762" y="1029310"/>
                </a:cubicBezTo>
                <a:cubicBezTo>
                  <a:pt x="9735904" y="1018699"/>
                  <a:pt x="9777689" y="1092979"/>
                  <a:pt x="9827831" y="1103590"/>
                </a:cubicBezTo>
                <a:cubicBezTo>
                  <a:pt x="9819474" y="1103590"/>
                  <a:pt x="9802760" y="1114202"/>
                  <a:pt x="9794403" y="1124813"/>
                </a:cubicBezTo>
                <a:cubicBezTo>
                  <a:pt x="9836188" y="1135425"/>
                  <a:pt x="9844545" y="1146036"/>
                  <a:pt x="9894687" y="1135425"/>
                </a:cubicBezTo>
                <a:cubicBezTo>
                  <a:pt x="9903044" y="1146036"/>
                  <a:pt x="9869616" y="1156648"/>
                  <a:pt x="9894687" y="1177871"/>
                </a:cubicBezTo>
                <a:cubicBezTo>
                  <a:pt x="9919758" y="1146036"/>
                  <a:pt x="9949530" y="1161954"/>
                  <a:pt x="9976951" y="1171902"/>
                </a:cubicBezTo>
                <a:lnTo>
                  <a:pt x="10002064" y="1177585"/>
                </a:lnTo>
                <a:lnTo>
                  <a:pt x="10001239" y="1181850"/>
                </a:lnTo>
                <a:cubicBezTo>
                  <a:pt x="9999150" y="1191135"/>
                  <a:pt x="9994971" y="1204399"/>
                  <a:pt x="9986614" y="1209705"/>
                </a:cubicBezTo>
                <a:cubicBezTo>
                  <a:pt x="10220610" y="1326431"/>
                  <a:pt x="10220610" y="1326431"/>
                  <a:pt x="10220610" y="1326431"/>
                </a:cubicBezTo>
                <a:cubicBezTo>
                  <a:pt x="10228967" y="1347654"/>
                  <a:pt x="10187182" y="1326431"/>
                  <a:pt x="10187182" y="1326431"/>
                </a:cubicBezTo>
                <a:cubicBezTo>
                  <a:pt x="10203896" y="1368877"/>
                  <a:pt x="10245681" y="1368877"/>
                  <a:pt x="10270752" y="1390099"/>
                </a:cubicBezTo>
                <a:cubicBezTo>
                  <a:pt x="10279109" y="1390099"/>
                  <a:pt x="10279109" y="1379488"/>
                  <a:pt x="10279109" y="1368877"/>
                </a:cubicBezTo>
                <a:cubicBezTo>
                  <a:pt x="10320894" y="1368877"/>
                  <a:pt x="10270752" y="1400711"/>
                  <a:pt x="10304180" y="1421934"/>
                </a:cubicBezTo>
                <a:cubicBezTo>
                  <a:pt x="10337608" y="1390099"/>
                  <a:pt x="10337608" y="1390099"/>
                  <a:pt x="10337608" y="1390099"/>
                </a:cubicBezTo>
                <a:cubicBezTo>
                  <a:pt x="10329251" y="1368877"/>
                  <a:pt x="10329251" y="1368877"/>
                  <a:pt x="10329251" y="1368877"/>
                </a:cubicBezTo>
                <a:cubicBezTo>
                  <a:pt x="10354322" y="1400711"/>
                  <a:pt x="10354322" y="1400711"/>
                  <a:pt x="10354322" y="1400711"/>
                </a:cubicBezTo>
                <a:cubicBezTo>
                  <a:pt x="10337608" y="1421934"/>
                  <a:pt x="10312537" y="1390099"/>
                  <a:pt x="10320894" y="1432545"/>
                </a:cubicBezTo>
                <a:cubicBezTo>
                  <a:pt x="10371036" y="1443157"/>
                  <a:pt x="10421178" y="1517437"/>
                  <a:pt x="10462963" y="1496214"/>
                </a:cubicBezTo>
                <a:cubicBezTo>
                  <a:pt x="10471320" y="1538660"/>
                  <a:pt x="10504748" y="1549271"/>
                  <a:pt x="10538176" y="1559883"/>
                </a:cubicBezTo>
                <a:cubicBezTo>
                  <a:pt x="10889170" y="1750889"/>
                  <a:pt x="10889170" y="1750889"/>
                  <a:pt x="10889170" y="1750889"/>
                </a:cubicBezTo>
                <a:cubicBezTo>
                  <a:pt x="10905884" y="1750889"/>
                  <a:pt x="10880813" y="1782723"/>
                  <a:pt x="10905884" y="1793334"/>
                </a:cubicBezTo>
                <a:cubicBezTo>
                  <a:pt x="10914241" y="1772111"/>
                  <a:pt x="10939312" y="1772111"/>
                  <a:pt x="10956026" y="1782723"/>
                </a:cubicBezTo>
                <a:cubicBezTo>
                  <a:pt x="10964383" y="1825169"/>
                  <a:pt x="10964383" y="1825169"/>
                  <a:pt x="10964383" y="1825169"/>
                </a:cubicBezTo>
                <a:cubicBezTo>
                  <a:pt x="10989454" y="1814557"/>
                  <a:pt x="10989454" y="1814557"/>
                  <a:pt x="10989454" y="1814557"/>
                </a:cubicBezTo>
                <a:cubicBezTo>
                  <a:pt x="10989454" y="1825169"/>
                  <a:pt x="10989454" y="1825169"/>
                  <a:pt x="10989454" y="1825169"/>
                </a:cubicBezTo>
                <a:cubicBezTo>
                  <a:pt x="11089738" y="1888837"/>
                  <a:pt x="11173308" y="1984340"/>
                  <a:pt x="11281949" y="2005563"/>
                </a:cubicBezTo>
                <a:cubicBezTo>
                  <a:pt x="11298663" y="2069232"/>
                  <a:pt x="11407304" y="2111678"/>
                  <a:pt x="11465803" y="2154123"/>
                </a:cubicBezTo>
                <a:cubicBezTo>
                  <a:pt x="11390590" y="2143512"/>
                  <a:pt x="11307020" y="2026786"/>
                  <a:pt x="11223450" y="2090455"/>
                </a:cubicBezTo>
                <a:cubicBezTo>
                  <a:pt x="11215093" y="2069232"/>
                  <a:pt x="11215093" y="2069232"/>
                  <a:pt x="11215093" y="2069232"/>
                </a:cubicBezTo>
                <a:cubicBezTo>
                  <a:pt x="11223450" y="2069232"/>
                  <a:pt x="11231807" y="2090455"/>
                  <a:pt x="11240164" y="2079843"/>
                </a:cubicBezTo>
                <a:cubicBezTo>
                  <a:pt x="11256878" y="2069232"/>
                  <a:pt x="11256878" y="2069232"/>
                  <a:pt x="11256878" y="2069232"/>
                </a:cubicBezTo>
                <a:cubicBezTo>
                  <a:pt x="11190022" y="2026786"/>
                  <a:pt x="11123166" y="1963117"/>
                  <a:pt x="11047953" y="1931283"/>
                </a:cubicBezTo>
                <a:cubicBezTo>
                  <a:pt x="11039596" y="1952506"/>
                  <a:pt x="11039596" y="1952506"/>
                  <a:pt x="11039596" y="1952506"/>
                </a:cubicBezTo>
                <a:cubicBezTo>
                  <a:pt x="11073024" y="2069232"/>
                  <a:pt x="11215093" y="2069232"/>
                  <a:pt x="11256878" y="2154123"/>
                </a:cubicBezTo>
                <a:cubicBezTo>
                  <a:pt x="11465803" y="2281461"/>
                  <a:pt x="11465803" y="2281461"/>
                  <a:pt x="11465803" y="2281461"/>
                </a:cubicBezTo>
                <a:cubicBezTo>
                  <a:pt x="11398947" y="2281461"/>
                  <a:pt x="11298663" y="2217792"/>
                  <a:pt x="11223450" y="2207181"/>
                </a:cubicBezTo>
                <a:cubicBezTo>
                  <a:pt x="11089738" y="2239015"/>
                  <a:pt x="10956026" y="2132901"/>
                  <a:pt x="10813957" y="2101066"/>
                </a:cubicBezTo>
                <a:cubicBezTo>
                  <a:pt x="10772172" y="2164735"/>
                  <a:pt x="10780529" y="2048009"/>
                  <a:pt x="10730387" y="2090455"/>
                </a:cubicBezTo>
                <a:cubicBezTo>
                  <a:pt x="10688602" y="2058620"/>
                  <a:pt x="10621746" y="2026786"/>
                  <a:pt x="10571604" y="2037398"/>
                </a:cubicBezTo>
                <a:cubicBezTo>
                  <a:pt x="10571604" y="2154123"/>
                  <a:pt x="10722030" y="2154123"/>
                  <a:pt x="10805600" y="2217792"/>
                </a:cubicBezTo>
                <a:cubicBezTo>
                  <a:pt x="10696959" y="2175346"/>
                  <a:pt x="10579961" y="2101066"/>
                  <a:pt x="10462963" y="2090455"/>
                </a:cubicBezTo>
                <a:cubicBezTo>
                  <a:pt x="10454606" y="2037398"/>
                  <a:pt x="10379393" y="2090455"/>
                  <a:pt x="10387750" y="2037398"/>
                </a:cubicBezTo>
                <a:cubicBezTo>
                  <a:pt x="10379393" y="2037398"/>
                  <a:pt x="10354322" y="2037398"/>
                  <a:pt x="10337608" y="2026786"/>
                </a:cubicBezTo>
                <a:cubicBezTo>
                  <a:pt x="10404464" y="2122289"/>
                  <a:pt x="10529819" y="2164735"/>
                  <a:pt x="10605032" y="2228404"/>
                </a:cubicBezTo>
                <a:cubicBezTo>
                  <a:pt x="10571604" y="2228404"/>
                  <a:pt x="10571604" y="2228404"/>
                  <a:pt x="10571604" y="2228404"/>
                </a:cubicBezTo>
                <a:cubicBezTo>
                  <a:pt x="10529819" y="2207181"/>
                  <a:pt x="10496391" y="2196569"/>
                  <a:pt x="10471320" y="2175346"/>
                </a:cubicBezTo>
                <a:cubicBezTo>
                  <a:pt x="10429535" y="2185958"/>
                  <a:pt x="10396107" y="2132901"/>
                  <a:pt x="10354322" y="2154123"/>
                </a:cubicBezTo>
                <a:cubicBezTo>
                  <a:pt x="10387750" y="2177999"/>
                  <a:pt x="10412821" y="2195906"/>
                  <a:pt x="10431624" y="2209336"/>
                </a:cubicBezTo>
                <a:lnTo>
                  <a:pt x="10462230" y="2231196"/>
                </a:lnTo>
                <a:lnTo>
                  <a:pt x="10458132" y="2246808"/>
                </a:lnTo>
                <a:cubicBezTo>
                  <a:pt x="10454606" y="2260238"/>
                  <a:pt x="10454606" y="2260238"/>
                  <a:pt x="10454606" y="2260238"/>
                </a:cubicBezTo>
                <a:cubicBezTo>
                  <a:pt x="10304180" y="2196569"/>
                  <a:pt x="10304180" y="2196569"/>
                  <a:pt x="10304180" y="2196569"/>
                </a:cubicBezTo>
                <a:cubicBezTo>
                  <a:pt x="10279109" y="2239015"/>
                  <a:pt x="10254038" y="2185958"/>
                  <a:pt x="10237324" y="2175346"/>
                </a:cubicBezTo>
                <a:cubicBezTo>
                  <a:pt x="10220610" y="2207181"/>
                  <a:pt x="10220610" y="2207181"/>
                  <a:pt x="10220610" y="2207181"/>
                </a:cubicBezTo>
                <a:cubicBezTo>
                  <a:pt x="9953186" y="2111678"/>
                  <a:pt x="9953186" y="2111678"/>
                  <a:pt x="9953186" y="2111678"/>
                </a:cubicBezTo>
                <a:cubicBezTo>
                  <a:pt x="9919758" y="2154123"/>
                  <a:pt x="9919758" y="2154123"/>
                  <a:pt x="9919758" y="2154123"/>
                </a:cubicBezTo>
                <a:cubicBezTo>
                  <a:pt x="9786046" y="2101066"/>
                  <a:pt x="9652334" y="2016175"/>
                  <a:pt x="9501908" y="1984340"/>
                </a:cubicBezTo>
                <a:cubicBezTo>
                  <a:pt x="9485194" y="2005563"/>
                  <a:pt x="9485194" y="2005563"/>
                  <a:pt x="9485194" y="2005563"/>
                </a:cubicBezTo>
                <a:cubicBezTo>
                  <a:pt x="9577121" y="2058620"/>
                  <a:pt x="9685762" y="2101066"/>
                  <a:pt x="9777689" y="2154123"/>
                </a:cubicBezTo>
                <a:cubicBezTo>
                  <a:pt x="9752618" y="2154123"/>
                  <a:pt x="9702476" y="2154123"/>
                  <a:pt x="9669048" y="2111678"/>
                </a:cubicBezTo>
                <a:cubicBezTo>
                  <a:pt x="9669048" y="2122289"/>
                  <a:pt x="9669048" y="2122289"/>
                  <a:pt x="9669048" y="2122289"/>
                </a:cubicBezTo>
                <a:cubicBezTo>
                  <a:pt x="9685762" y="2154123"/>
                  <a:pt x="9685762" y="2154123"/>
                  <a:pt x="9685762" y="2154123"/>
                </a:cubicBezTo>
                <a:cubicBezTo>
                  <a:pt x="9669048" y="2154123"/>
                  <a:pt x="9652334" y="2143512"/>
                  <a:pt x="9635620" y="2132901"/>
                </a:cubicBezTo>
                <a:cubicBezTo>
                  <a:pt x="9660691" y="2122289"/>
                  <a:pt x="9660691" y="2122289"/>
                  <a:pt x="9660691" y="2122289"/>
                </a:cubicBezTo>
                <a:cubicBezTo>
                  <a:pt x="9635620" y="2101066"/>
                  <a:pt x="9635620" y="2101066"/>
                  <a:pt x="9635620" y="2101066"/>
                </a:cubicBezTo>
                <a:cubicBezTo>
                  <a:pt x="9610549" y="2122289"/>
                  <a:pt x="9610549" y="2122289"/>
                  <a:pt x="9610549" y="2122289"/>
                </a:cubicBezTo>
                <a:cubicBezTo>
                  <a:pt x="9451766" y="2101066"/>
                  <a:pt x="9318054" y="1963117"/>
                  <a:pt x="9142557" y="1973729"/>
                </a:cubicBezTo>
                <a:cubicBezTo>
                  <a:pt x="9025559" y="1963117"/>
                  <a:pt x="8908561" y="1857003"/>
                  <a:pt x="8791563" y="1878226"/>
                </a:cubicBezTo>
                <a:cubicBezTo>
                  <a:pt x="8791563" y="1888837"/>
                  <a:pt x="8791563" y="1888837"/>
                  <a:pt x="8791563" y="1888837"/>
                </a:cubicBezTo>
                <a:cubicBezTo>
                  <a:pt x="8783206" y="1825169"/>
                  <a:pt x="8716350" y="1878226"/>
                  <a:pt x="8699636" y="1814557"/>
                </a:cubicBezTo>
                <a:cubicBezTo>
                  <a:pt x="8532496" y="1772111"/>
                  <a:pt x="8382071" y="1740277"/>
                  <a:pt x="8198217" y="1708443"/>
                </a:cubicBezTo>
                <a:cubicBezTo>
                  <a:pt x="8131361" y="1719054"/>
                  <a:pt x="8131361" y="1719054"/>
                  <a:pt x="8131361" y="1719054"/>
                </a:cubicBezTo>
                <a:cubicBezTo>
                  <a:pt x="8131361" y="1729666"/>
                  <a:pt x="8131361" y="1729666"/>
                  <a:pt x="8131361" y="1729666"/>
                </a:cubicBezTo>
                <a:cubicBezTo>
                  <a:pt x="8123004" y="1687220"/>
                  <a:pt x="8072862" y="1708443"/>
                  <a:pt x="8064505" y="1719054"/>
                </a:cubicBezTo>
                <a:cubicBezTo>
                  <a:pt x="8064505" y="1708443"/>
                  <a:pt x="8064505" y="1708443"/>
                  <a:pt x="8064505" y="1708443"/>
                </a:cubicBezTo>
                <a:cubicBezTo>
                  <a:pt x="7897365" y="1676608"/>
                  <a:pt x="7730225" y="1644774"/>
                  <a:pt x="7538014" y="1665997"/>
                </a:cubicBezTo>
                <a:cubicBezTo>
                  <a:pt x="7496229" y="1612940"/>
                  <a:pt x="7446087" y="1676608"/>
                  <a:pt x="7404302" y="1634163"/>
                </a:cubicBezTo>
                <a:cubicBezTo>
                  <a:pt x="7387588" y="1665997"/>
                  <a:pt x="7379231" y="1665997"/>
                  <a:pt x="7362517" y="1644774"/>
                </a:cubicBezTo>
                <a:cubicBezTo>
                  <a:pt x="6777527" y="1719054"/>
                  <a:pt x="6150752" y="1644774"/>
                  <a:pt x="5565762" y="1793334"/>
                </a:cubicBezTo>
                <a:cubicBezTo>
                  <a:pt x="5565762" y="1803946"/>
                  <a:pt x="5565762" y="1803946"/>
                  <a:pt x="5565762" y="1803946"/>
                </a:cubicBezTo>
                <a:cubicBezTo>
                  <a:pt x="5640975" y="1772111"/>
                  <a:pt x="5724545" y="1814557"/>
                  <a:pt x="5791401" y="1803946"/>
                </a:cubicBezTo>
                <a:cubicBezTo>
                  <a:pt x="5808115" y="1931283"/>
                  <a:pt x="5933470" y="1803946"/>
                  <a:pt x="5991969" y="1878226"/>
                </a:cubicBezTo>
                <a:cubicBezTo>
                  <a:pt x="6033754" y="1878226"/>
                  <a:pt x="6033754" y="1878226"/>
                  <a:pt x="6033754" y="1878226"/>
                </a:cubicBezTo>
                <a:cubicBezTo>
                  <a:pt x="6025397" y="1867614"/>
                  <a:pt x="6025397" y="1867614"/>
                  <a:pt x="6025397" y="1867614"/>
                </a:cubicBezTo>
                <a:cubicBezTo>
                  <a:pt x="6058825" y="1857003"/>
                  <a:pt x="6125681" y="1899449"/>
                  <a:pt x="6159109" y="1878226"/>
                </a:cubicBezTo>
                <a:cubicBezTo>
                  <a:pt x="6292821" y="1878226"/>
                  <a:pt x="6443247" y="1857003"/>
                  <a:pt x="6576959" y="1825169"/>
                </a:cubicBezTo>
                <a:cubicBezTo>
                  <a:pt x="6593673" y="1846392"/>
                  <a:pt x="6635458" y="1835780"/>
                  <a:pt x="6668886" y="1846392"/>
                </a:cubicBezTo>
                <a:cubicBezTo>
                  <a:pt x="7145235" y="1814557"/>
                  <a:pt x="7554728" y="1803946"/>
                  <a:pt x="8014363" y="1867614"/>
                </a:cubicBezTo>
                <a:cubicBezTo>
                  <a:pt x="7997649" y="1878226"/>
                  <a:pt x="7955864" y="1910060"/>
                  <a:pt x="7947507" y="1867614"/>
                </a:cubicBezTo>
                <a:cubicBezTo>
                  <a:pt x="7830509" y="1878226"/>
                  <a:pt x="7705154" y="1857003"/>
                  <a:pt x="7588156" y="1867614"/>
                </a:cubicBezTo>
                <a:cubicBezTo>
                  <a:pt x="7588156" y="1878226"/>
                  <a:pt x="7588156" y="1878226"/>
                  <a:pt x="7588156" y="1878226"/>
                </a:cubicBezTo>
                <a:cubicBezTo>
                  <a:pt x="7688440" y="1878226"/>
                  <a:pt x="7688440" y="1878226"/>
                  <a:pt x="7688440" y="1878226"/>
                </a:cubicBezTo>
                <a:cubicBezTo>
                  <a:pt x="7496229" y="1899449"/>
                  <a:pt x="7312375" y="1835780"/>
                  <a:pt x="7120164" y="1878226"/>
                </a:cubicBezTo>
                <a:cubicBezTo>
                  <a:pt x="7070022" y="1857003"/>
                  <a:pt x="7019880" y="1878226"/>
                  <a:pt x="6978095" y="1867614"/>
                </a:cubicBezTo>
                <a:cubicBezTo>
                  <a:pt x="6911239" y="1857003"/>
                  <a:pt x="6877811" y="1867614"/>
                  <a:pt x="6827669" y="1888837"/>
                </a:cubicBezTo>
                <a:cubicBezTo>
                  <a:pt x="6819312" y="1878226"/>
                  <a:pt x="6819312" y="1867614"/>
                  <a:pt x="6810955" y="1878226"/>
                </a:cubicBezTo>
                <a:cubicBezTo>
                  <a:pt x="6769170" y="1888837"/>
                  <a:pt x="6702314" y="1846392"/>
                  <a:pt x="6643815" y="1888837"/>
                </a:cubicBezTo>
                <a:cubicBezTo>
                  <a:pt x="6568602" y="1899449"/>
                  <a:pt x="6434890" y="1878226"/>
                  <a:pt x="6376391" y="1910060"/>
                </a:cubicBezTo>
                <a:cubicBezTo>
                  <a:pt x="6309535" y="1910060"/>
                  <a:pt x="6267750" y="1899449"/>
                  <a:pt x="6192537" y="1920672"/>
                </a:cubicBezTo>
                <a:cubicBezTo>
                  <a:pt x="6192537" y="1931283"/>
                  <a:pt x="6192537" y="1931283"/>
                  <a:pt x="6192537" y="1931283"/>
                </a:cubicBezTo>
                <a:cubicBezTo>
                  <a:pt x="6067182" y="1888837"/>
                  <a:pt x="5900042" y="1963117"/>
                  <a:pt x="5774687" y="1984340"/>
                </a:cubicBezTo>
                <a:cubicBezTo>
                  <a:pt x="5774687" y="1994952"/>
                  <a:pt x="5791401" y="1994952"/>
                  <a:pt x="5791401" y="1994952"/>
                </a:cubicBezTo>
                <a:cubicBezTo>
                  <a:pt x="5557405" y="2101066"/>
                  <a:pt x="5273267" y="2069232"/>
                  <a:pt x="5039271" y="2185958"/>
                </a:cubicBezTo>
                <a:cubicBezTo>
                  <a:pt x="4989129" y="2164735"/>
                  <a:pt x="4930630" y="2228404"/>
                  <a:pt x="4863774" y="2228404"/>
                </a:cubicBezTo>
                <a:cubicBezTo>
                  <a:pt x="4855417" y="2281461"/>
                  <a:pt x="4813632" y="2249626"/>
                  <a:pt x="4788561" y="2260238"/>
                </a:cubicBezTo>
                <a:cubicBezTo>
                  <a:pt x="4738419" y="2302684"/>
                  <a:pt x="4663206" y="2292072"/>
                  <a:pt x="4638135" y="2345129"/>
                </a:cubicBezTo>
                <a:cubicBezTo>
                  <a:pt x="4671563" y="2366352"/>
                  <a:pt x="4704991" y="2292072"/>
                  <a:pt x="4738419" y="2345129"/>
                </a:cubicBezTo>
                <a:cubicBezTo>
                  <a:pt x="4755133" y="2334518"/>
                  <a:pt x="4771847" y="2323907"/>
                  <a:pt x="4788561" y="2302684"/>
                </a:cubicBezTo>
                <a:cubicBezTo>
                  <a:pt x="4788561" y="2313295"/>
                  <a:pt x="4780204" y="2323907"/>
                  <a:pt x="4788561" y="2323907"/>
                </a:cubicBezTo>
                <a:cubicBezTo>
                  <a:pt x="4830346" y="2334518"/>
                  <a:pt x="4821989" y="2281461"/>
                  <a:pt x="4855417" y="2270849"/>
                </a:cubicBezTo>
                <a:cubicBezTo>
                  <a:pt x="4997486" y="2281461"/>
                  <a:pt x="5114484" y="2196569"/>
                  <a:pt x="5256553" y="2175346"/>
                </a:cubicBezTo>
                <a:cubicBezTo>
                  <a:pt x="5331766" y="2167388"/>
                  <a:pt x="5416381" y="2147491"/>
                  <a:pt x="5492769" y="2115657"/>
                </a:cubicBezTo>
                <a:lnTo>
                  <a:pt x="5514944" y="2104777"/>
                </a:lnTo>
                <a:lnTo>
                  <a:pt x="5507263" y="2111678"/>
                </a:lnTo>
                <a:cubicBezTo>
                  <a:pt x="5874971" y="2058620"/>
                  <a:pt x="6242679" y="2048009"/>
                  <a:pt x="6602030" y="2026786"/>
                </a:cubicBezTo>
                <a:cubicBezTo>
                  <a:pt x="6618744" y="2016175"/>
                  <a:pt x="6643815" y="1984340"/>
                  <a:pt x="6652172" y="2026786"/>
                </a:cubicBezTo>
                <a:cubicBezTo>
                  <a:pt x="6911239" y="1952506"/>
                  <a:pt x="7170306" y="1994952"/>
                  <a:pt x="7429373" y="2026786"/>
                </a:cubicBezTo>
                <a:cubicBezTo>
                  <a:pt x="7462801" y="2048009"/>
                  <a:pt x="7496229" y="2048009"/>
                  <a:pt x="7546371" y="2048009"/>
                </a:cubicBezTo>
                <a:cubicBezTo>
                  <a:pt x="7546371" y="2069232"/>
                  <a:pt x="7546371" y="2069232"/>
                  <a:pt x="7546371" y="2069232"/>
                </a:cubicBezTo>
                <a:cubicBezTo>
                  <a:pt x="7471158" y="2058620"/>
                  <a:pt x="7421016" y="2079843"/>
                  <a:pt x="7362517" y="2048009"/>
                </a:cubicBezTo>
                <a:cubicBezTo>
                  <a:pt x="7228805" y="2037398"/>
                  <a:pt x="7078379" y="2079843"/>
                  <a:pt x="6961381" y="2005563"/>
                </a:cubicBezTo>
                <a:cubicBezTo>
                  <a:pt x="6927953" y="2026786"/>
                  <a:pt x="6861097" y="2016175"/>
                  <a:pt x="6836026" y="2048009"/>
                </a:cubicBezTo>
                <a:cubicBezTo>
                  <a:pt x="6794241" y="2090455"/>
                  <a:pt x="6744099" y="2005563"/>
                  <a:pt x="6744099" y="2090455"/>
                </a:cubicBezTo>
                <a:cubicBezTo>
                  <a:pt x="6493389" y="2079843"/>
                  <a:pt x="6276107" y="2111678"/>
                  <a:pt x="6042111" y="2132901"/>
                </a:cubicBezTo>
                <a:cubicBezTo>
                  <a:pt x="6042111" y="2143512"/>
                  <a:pt x="6050468" y="2154123"/>
                  <a:pt x="6058825" y="2154123"/>
                </a:cubicBezTo>
                <a:cubicBezTo>
                  <a:pt x="6376391" y="2143512"/>
                  <a:pt x="6735742" y="2122289"/>
                  <a:pt x="7053308" y="2111678"/>
                </a:cubicBezTo>
                <a:cubicBezTo>
                  <a:pt x="6969738" y="2154123"/>
                  <a:pt x="6969738" y="2154123"/>
                  <a:pt x="6969738" y="2154123"/>
                </a:cubicBezTo>
                <a:cubicBezTo>
                  <a:pt x="6560245" y="2122289"/>
                  <a:pt x="6242679" y="2196569"/>
                  <a:pt x="5799758" y="2228404"/>
                </a:cubicBezTo>
                <a:cubicBezTo>
                  <a:pt x="5774687" y="2154123"/>
                  <a:pt x="5732902" y="2217792"/>
                  <a:pt x="5682760" y="2217792"/>
                </a:cubicBezTo>
                <a:cubicBezTo>
                  <a:pt x="5632618" y="2196569"/>
                  <a:pt x="5582476" y="2239015"/>
                  <a:pt x="5523977" y="2239015"/>
                </a:cubicBezTo>
                <a:cubicBezTo>
                  <a:pt x="5557405" y="2260238"/>
                  <a:pt x="5557405" y="2260238"/>
                  <a:pt x="5557405" y="2260238"/>
                </a:cubicBezTo>
                <a:cubicBezTo>
                  <a:pt x="5498906" y="2323907"/>
                  <a:pt x="5423693" y="2260238"/>
                  <a:pt x="5348480" y="2302684"/>
                </a:cubicBezTo>
                <a:cubicBezTo>
                  <a:pt x="5264910" y="2323907"/>
                  <a:pt x="5172983" y="2323907"/>
                  <a:pt x="5106127" y="2366352"/>
                </a:cubicBezTo>
                <a:cubicBezTo>
                  <a:pt x="5172983" y="2376964"/>
                  <a:pt x="5172983" y="2376964"/>
                  <a:pt x="5172983" y="2376964"/>
                </a:cubicBezTo>
                <a:cubicBezTo>
                  <a:pt x="5164626" y="2398187"/>
                  <a:pt x="5164626" y="2398187"/>
                  <a:pt x="5164626" y="2398187"/>
                </a:cubicBezTo>
                <a:cubicBezTo>
                  <a:pt x="5139555" y="2345129"/>
                  <a:pt x="5131198" y="2408798"/>
                  <a:pt x="5106127" y="2408798"/>
                </a:cubicBezTo>
                <a:cubicBezTo>
                  <a:pt x="5139555" y="2440632"/>
                  <a:pt x="5189697" y="2408798"/>
                  <a:pt x="5223125" y="2408798"/>
                </a:cubicBezTo>
                <a:cubicBezTo>
                  <a:pt x="5081056" y="2472467"/>
                  <a:pt x="4905559" y="2483078"/>
                  <a:pt x="4738419" y="2557358"/>
                </a:cubicBezTo>
                <a:cubicBezTo>
                  <a:pt x="4838703" y="2578581"/>
                  <a:pt x="4938987" y="2493690"/>
                  <a:pt x="5022557" y="2525524"/>
                </a:cubicBezTo>
                <a:cubicBezTo>
                  <a:pt x="4888845" y="2621027"/>
                  <a:pt x="4721705" y="2621027"/>
                  <a:pt x="4596350" y="2737753"/>
                </a:cubicBezTo>
                <a:cubicBezTo>
                  <a:pt x="4796918" y="2716530"/>
                  <a:pt x="5005843" y="2642250"/>
                  <a:pt x="5223125" y="2599804"/>
                </a:cubicBezTo>
                <a:cubicBezTo>
                  <a:pt x="5097770" y="2663473"/>
                  <a:pt x="4913916" y="2705919"/>
                  <a:pt x="4763490" y="2737753"/>
                </a:cubicBezTo>
                <a:cubicBezTo>
                  <a:pt x="4713348" y="2769587"/>
                  <a:pt x="4638135" y="2758976"/>
                  <a:pt x="4587993" y="2812033"/>
                </a:cubicBezTo>
                <a:cubicBezTo>
                  <a:pt x="4587993" y="2801422"/>
                  <a:pt x="4587993" y="2801422"/>
                  <a:pt x="4587993" y="2801422"/>
                </a:cubicBezTo>
                <a:cubicBezTo>
                  <a:pt x="4512780" y="2822644"/>
                  <a:pt x="4420853" y="2812033"/>
                  <a:pt x="4353997" y="2896925"/>
                </a:cubicBezTo>
                <a:cubicBezTo>
                  <a:pt x="4328926" y="2854479"/>
                  <a:pt x="4295498" y="2896925"/>
                  <a:pt x="4253713" y="2886313"/>
                </a:cubicBezTo>
                <a:cubicBezTo>
                  <a:pt x="4228642" y="2949982"/>
                  <a:pt x="4186857" y="2875702"/>
                  <a:pt x="4161786" y="2939370"/>
                </a:cubicBezTo>
                <a:cubicBezTo>
                  <a:pt x="4145072" y="2875702"/>
                  <a:pt x="4086573" y="2949982"/>
                  <a:pt x="4053145" y="2918147"/>
                </a:cubicBezTo>
                <a:cubicBezTo>
                  <a:pt x="3769007" y="3013650"/>
                  <a:pt x="3476512" y="3098542"/>
                  <a:pt x="3200731" y="3257714"/>
                </a:cubicBezTo>
                <a:cubicBezTo>
                  <a:pt x="3000163" y="3331994"/>
                  <a:pt x="2774524" y="3427497"/>
                  <a:pt x="2599027" y="3607891"/>
                </a:cubicBezTo>
                <a:cubicBezTo>
                  <a:pt x="2498743" y="3607891"/>
                  <a:pt x="2482029" y="3756452"/>
                  <a:pt x="2390102" y="3767063"/>
                </a:cubicBezTo>
                <a:cubicBezTo>
                  <a:pt x="2208337" y="3862566"/>
                  <a:pt x="2035974" y="3975976"/>
                  <a:pt x="1858910" y="4084909"/>
                </a:cubicBezTo>
                <a:lnTo>
                  <a:pt x="1742672" y="4154081"/>
                </a:lnTo>
                <a:lnTo>
                  <a:pt x="1787353" y="4114588"/>
                </a:lnTo>
                <a:cubicBezTo>
                  <a:pt x="1819737" y="4082754"/>
                  <a:pt x="1851076" y="4048267"/>
                  <a:pt x="1888682" y="4021738"/>
                </a:cubicBezTo>
                <a:cubicBezTo>
                  <a:pt x="2064179" y="3883789"/>
                  <a:pt x="2256390" y="3788286"/>
                  <a:pt x="2431887" y="3671560"/>
                </a:cubicBezTo>
                <a:cubicBezTo>
                  <a:pt x="2181177" y="3777674"/>
                  <a:pt x="1922110" y="3883789"/>
                  <a:pt x="1688114" y="4064183"/>
                </a:cubicBezTo>
                <a:cubicBezTo>
                  <a:pt x="1821826" y="3947458"/>
                  <a:pt x="1963895" y="3873177"/>
                  <a:pt x="2105964" y="3767063"/>
                </a:cubicBezTo>
                <a:cubicBezTo>
                  <a:pt x="1963895" y="3777674"/>
                  <a:pt x="1846897" y="3915623"/>
                  <a:pt x="1721542" y="3958069"/>
                </a:cubicBezTo>
                <a:cubicBezTo>
                  <a:pt x="1683936" y="4013779"/>
                  <a:pt x="1646329" y="3985924"/>
                  <a:pt x="1605197" y="3999852"/>
                </a:cubicBezTo>
                <a:lnTo>
                  <a:pt x="1585510" y="4010249"/>
                </a:lnTo>
                <a:lnTo>
                  <a:pt x="1659371" y="3938504"/>
                </a:lnTo>
                <a:cubicBezTo>
                  <a:pt x="1890510" y="3731913"/>
                  <a:pt x="2159240" y="3606565"/>
                  <a:pt x="2415173" y="3448720"/>
                </a:cubicBezTo>
                <a:cubicBezTo>
                  <a:pt x="2423530" y="3427497"/>
                  <a:pt x="2440244" y="3427497"/>
                  <a:pt x="2431887" y="3406274"/>
                </a:cubicBezTo>
                <a:cubicBezTo>
                  <a:pt x="2381745" y="3406274"/>
                  <a:pt x="2339960" y="3480554"/>
                  <a:pt x="2289818" y="3501777"/>
                </a:cubicBezTo>
                <a:cubicBezTo>
                  <a:pt x="2181177" y="3512388"/>
                  <a:pt x="2072536" y="3650337"/>
                  <a:pt x="1972252" y="3671560"/>
                </a:cubicBezTo>
                <a:cubicBezTo>
                  <a:pt x="2072536" y="3597280"/>
                  <a:pt x="2072536" y="3597280"/>
                  <a:pt x="2072536" y="3597280"/>
                </a:cubicBezTo>
                <a:cubicBezTo>
                  <a:pt x="1972252" y="3639726"/>
                  <a:pt x="1855254" y="3703394"/>
                  <a:pt x="1754970" y="3788286"/>
                </a:cubicBezTo>
                <a:cubicBezTo>
                  <a:pt x="1729899" y="3830732"/>
                  <a:pt x="1679757" y="3798897"/>
                  <a:pt x="1663043" y="3841343"/>
                </a:cubicBezTo>
                <a:cubicBezTo>
                  <a:pt x="1646329" y="3841343"/>
                  <a:pt x="1646329" y="3841343"/>
                  <a:pt x="1646329" y="3841343"/>
                </a:cubicBezTo>
                <a:cubicBezTo>
                  <a:pt x="1654686" y="3830732"/>
                  <a:pt x="1671400" y="3830732"/>
                  <a:pt x="1671400" y="3809509"/>
                </a:cubicBezTo>
                <a:cubicBezTo>
                  <a:pt x="1604544" y="3767063"/>
                  <a:pt x="1646329" y="3915623"/>
                  <a:pt x="1571116" y="3862566"/>
                </a:cubicBezTo>
                <a:cubicBezTo>
                  <a:pt x="1537688" y="3851955"/>
                  <a:pt x="1504260" y="3873177"/>
                  <a:pt x="1479189" y="3905012"/>
                </a:cubicBezTo>
                <a:cubicBezTo>
                  <a:pt x="1479189" y="3915623"/>
                  <a:pt x="1479189" y="3915623"/>
                  <a:pt x="1479189" y="3915623"/>
                </a:cubicBezTo>
                <a:cubicBezTo>
                  <a:pt x="1520974" y="3915623"/>
                  <a:pt x="1520974" y="3915623"/>
                  <a:pt x="1520974" y="3915623"/>
                </a:cubicBezTo>
                <a:cubicBezTo>
                  <a:pt x="1512617" y="3926235"/>
                  <a:pt x="1504260" y="3936846"/>
                  <a:pt x="1487546" y="3936846"/>
                </a:cubicBezTo>
                <a:cubicBezTo>
                  <a:pt x="1320406" y="4127852"/>
                  <a:pt x="1069696" y="4361304"/>
                  <a:pt x="844057" y="4509864"/>
                </a:cubicBezTo>
                <a:cubicBezTo>
                  <a:pt x="1052982" y="4329470"/>
                  <a:pt x="1270264" y="4170298"/>
                  <a:pt x="1454118" y="3936846"/>
                </a:cubicBezTo>
                <a:cubicBezTo>
                  <a:pt x="1370548" y="3979292"/>
                  <a:pt x="1295335" y="4074795"/>
                  <a:pt x="1211765" y="4149075"/>
                </a:cubicBezTo>
                <a:cubicBezTo>
                  <a:pt x="1261907" y="4053572"/>
                  <a:pt x="1378905" y="3989903"/>
                  <a:pt x="1420690" y="3883789"/>
                </a:cubicBezTo>
                <a:cubicBezTo>
                  <a:pt x="1395619" y="3873177"/>
                  <a:pt x="1353834" y="3883789"/>
                  <a:pt x="1328763" y="3905012"/>
                </a:cubicBezTo>
                <a:cubicBezTo>
                  <a:pt x="1395619" y="3841343"/>
                  <a:pt x="1479189" y="3798897"/>
                  <a:pt x="1529331" y="3703394"/>
                </a:cubicBezTo>
                <a:cubicBezTo>
                  <a:pt x="1479189" y="3682171"/>
                  <a:pt x="1437404" y="3777674"/>
                  <a:pt x="1395619" y="3809509"/>
                </a:cubicBezTo>
                <a:cubicBezTo>
                  <a:pt x="1378905" y="3809509"/>
                  <a:pt x="1378905" y="3809509"/>
                  <a:pt x="1378905" y="3809509"/>
                </a:cubicBezTo>
                <a:cubicBezTo>
                  <a:pt x="1412333" y="3745840"/>
                  <a:pt x="1470832" y="3714006"/>
                  <a:pt x="1512617" y="3671560"/>
                </a:cubicBezTo>
                <a:cubicBezTo>
                  <a:pt x="1479189" y="3629114"/>
                  <a:pt x="1429047" y="3756452"/>
                  <a:pt x="1412333" y="3660949"/>
                </a:cubicBezTo>
                <a:cubicBezTo>
                  <a:pt x="1270264" y="3714006"/>
                  <a:pt x="1153266" y="3830732"/>
                  <a:pt x="1027911" y="3926235"/>
                </a:cubicBezTo>
                <a:cubicBezTo>
                  <a:pt x="1019554" y="3958069"/>
                  <a:pt x="977769" y="3936846"/>
                  <a:pt x="952698" y="3968680"/>
                </a:cubicBezTo>
                <a:cubicBezTo>
                  <a:pt x="810629" y="4053572"/>
                  <a:pt x="676917" y="4170298"/>
                  <a:pt x="551562" y="4287024"/>
                </a:cubicBezTo>
                <a:cubicBezTo>
                  <a:pt x="442921" y="4340081"/>
                  <a:pt x="442921" y="4340081"/>
                  <a:pt x="442921" y="4340081"/>
                </a:cubicBezTo>
                <a:cubicBezTo>
                  <a:pt x="476349" y="4276412"/>
                  <a:pt x="576633" y="4255190"/>
                  <a:pt x="601704" y="4170298"/>
                </a:cubicBezTo>
                <a:cubicBezTo>
                  <a:pt x="576633" y="4127852"/>
                  <a:pt x="543205" y="4180909"/>
                  <a:pt x="509777" y="4191521"/>
                </a:cubicBezTo>
                <a:cubicBezTo>
                  <a:pt x="534848" y="4106629"/>
                  <a:pt x="643489" y="4074795"/>
                  <a:pt x="701988" y="4000515"/>
                </a:cubicBezTo>
                <a:cubicBezTo>
                  <a:pt x="689453" y="4005821"/>
                  <a:pt x="676917" y="4003168"/>
                  <a:pt x="664382" y="4003168"/>
                </a:cubicBezTo>
                <a:lnTo>
                  <a:pt x="657440" y="4004392"/>
                </a:lnTo>
                <a:lnTo>
                  <a:pt x="663206" y="4000847"/>
                </a:lnTo>
                <a:cubicBezTo>
                  <a:pt x="666471" y="3996536"/>
                  <a:pt x="668560" y="3989904"/>
                  <a:pt x="668560" y="3979292"/>
                </a:cubicBezTo>
                <a:cubicBezTo>
                  <a:pt x="601704" y="3968680"/>
                  <a:pt x="526491" y="4032349"/>
                  <a:pt x="476349" y="4042961"/>
                </a:cubicBezTo>
                <a:cubicBezTo>
                  <a:pt x="493063" y="4021738"/>
                  <a:pt x="493063" y="4011126"/>
                  <a:pt x="484706" y="3989903"/>
                </a:cubicBezTo>
                <a:cubicBezTo>
                  <a:pt x="484706" y="3958069"/>
                  <a:pt x="534848" y="3979292"/>
                  <a:pt x="551562" y="3936846"/>
                </a:cubicBezTo>
                <a:cubicBezTo>
                  <a:pt x="543205" y="3936846"/>
                  <a:pt x="534848" y="3915623"/>
                  <a:pt x="526491" y="3926235"/>
                </a:cubicBezTo>
                <a:cubicBezTo>
                  <a:pt x="526491" y="3905012"/>
                  <a:pt x="526491" y="3905012"/>
                  <a:pt x="526491" y="3905012"/>
                </a:cubicBezTo>
                <a:cubicBezTo>
                  <a:pt x="534848" y="3915623"/>
                  <a:pt x="543205" y="3894400"/>
                  <a:pt x="551562" y="3894400"/>
                </a:cubicBezTo>
                <a:cubicBezTo>
                  <a:pt x="543205" y="3873177"/>
                  <a:pt x="534848" y="3883789"/>
                  <a:pt x="526491" y="3883789"/>
                </a:cubicBezTo>
                <a:cubicBezTo>
                  <a:pt x="559919" y="3841343"/>
                  <a:pt x="559919" y="3841343"/>
                  <a:pt x="559919" y="3841343"/>
                </a:cubicBezTo>
                <a:cubicBezTo>
                  <a:pt x="534848" y="3820120"/>
                  <a:pt x="534848" y="3820120"/>
                  <a:pt x="534848" y="3820120"/>
                </a:cubicBezTo>
                <a:cubicBezTo>
                  <a:pt x="593347" y="3820120"/>
                  <a:pt x="593347" y="3714006"/>
                  <a:pt x="651846" y="3735229"/>
                </a:cubicBezTo>
                <a:cubicBezTo>
                  <a:pt x="668560" y="3692783"/>
                  <a:pt x="735416" y="3703394"/>
                  <a:pt x="727059" y="3639726"/>
                </a:cubicBezTo>
                <a:cubicBezTo>
                  <a:pt x="735416" y="3639726"/>
                  <a:pt x="752130" y="3629114"/>
                  <a:pt x="752130" y="3607891"/>
                </a:cubicBezTo>
                <a:cubicBezTo>
                  <a:pt x="727059" y="3597280"/>
                  <a:pt x="701988" y="3650337"/>
                  <a:pt x="676917" y="3660949"/>
                </a:cubicBezTo>
                <a:cubicBezTo>
                  <a:pt x="668560" y="3639726"/>
                  <a:pt x="710345" y="3639726"/>
                  <a:pt x="727059" y="3597280"/>
                </a:cubicBezTo>
                <a:cubicBezTo>
                  <a:pt x="693631" y="3597280"/>
                  <a:pt x="660203" y="3576057"/>
                  <a:pt x="626775" y="3618503"/>
                </a:cubicBezTo>
                <a:cubicBezTo>
                  <a:pt x="643489" y="3639726"/>
                  <a:pt x="643489" y="3639726"/>
                  <a:pt x="643489" y="3639726"/>
                </a:cubicBezTo>
                <a:cubicBezTo>
                  <a:pt x="584990" y="3629114"/>
                  <a:pt x="509777" y="3724617"/>
                  <a:pt x="467992" y="3660949"/>
                </a:cubicBezTo>
                <a:cubicBezTo>
                  <a:pt x="409493" y="3703394"/>
                  <a:pt x="367708" y="3756452"/>
                  <a:pt x="325923" y="3788286"/>
                </a:cubicBezTo>
                <a:cubicBezTo>
                  <a:pt x="325923" y="3798897"/>
                  <a:pt x="325923" y="3798897"/>
                  <a:pt x="325923" y="3798897"/>
                </a:cubicBezTo>
                <a:cubicBezTo>
                  <a:pt x="233996" y="3905012"/>
                  <a:pt x="108641" y="4053572"/>
                  <a:pt x="0" y="4159686"/>
                </a:cubicBezTo>
                <a:cubicBezTo>
                  <a:pt x="66856" y="4064183"/>
                  <a:pt x="108641" y="3979292"/>
                  <a:pt x="192211" y="3873177"/>
                </a:cubicBezTo>
                <a:cubicBezTo>
                  <a:pt x="183854" y="3841343"/>
                  <a:pt x="183854" y="3841343"/>
                  <a:pt x="183854" y="3841343"/>
                </a:cubicBezTo>
                <a:cubicBezTo>
                  <a:pt x="259067" y="3777674"/>
                  <a:pt x="334280" y="3724617"/>
                  <a:pt x="376065" y="3618503"/>
                </a:cubicBezTo>
                <a:cubicBezTo>
                  <a:pt x="392779" y="3607891"/>
                  <a:pt x="417850" y="3607891"/>
                  <a:pt x="409493" y="3576057"/>
                </a:cubicBezTo>
                <a:cubicBezTo>
                  <a:pt x="409493" y="3554834"/>
                  <a:pt x="409493" y="3554834"/>
                  <a:pt x="409493" y="3554834"/>
                </a:cubicBezTo>
                <a:cubicBezTo>
                  <a:pt x="426207" y="3586668"/>
                  <a:pt x="459635" y="3554834"/>
                  <a:pt x="476349" y="3533611"/>
                </a:cubicBezTo>
                <a:cubicBezTo>
                  <a:pt x="476349" y="3512388"/>
                  <a:pt x="476349" y="3512388"/>
                  <a:pt x="476349" y="3512388"/>
                </a:cubicBezTo>
                <a:cubicBezTo>
                  <a:pt x="417850" y="3501777"/>
                  <a:pt x="417850" y="3501777"/>
                  <a:pt x="417850" y="3501777"/>
                </a:cubicBezTo>
                <a:cubicBezTo>
                  <a:pt x="459635" y="3491165"/>
                  <a:pt x="459635" y="3491165"/>
                  <a:pt x="459635" y="3491165"/>
                </a:cubicBezTo>
                <a:cubicBezTo>
                  <a:pt x="476349" y="3480554"/>
                  <a:pt x="442921" y="3469943"/>
                  <a:pt x="442921" y="3459331"/>
                </a:cubicBezTo>
                <a:cubicBezTo>
                  <a:pt x="392779" y="3491165"/>
                  <a:pt x="359351" y="3554834"/>
                  <a:pt x="317566" y="3576057"/>
                </a:cubicBezTo>
                <a:cubicBezTo>
                  <a:pt x="342637" y="3533611"/>
                  <a:pt x="342637" y="3533611"/>
                  <a:pt x="342637" y="3533611"/>
                </a:cubicBezTo>
                <a:cubicBezTo>
                  <a:pt x="242353" y="3576057"/>
                  <a:pt x="175497" y="3724617"/>
                  <a:pt x="75213" y="3777674"/>
                </a:cubicBezTo>
                <a:cubicBezTo>
                  <a:pt x="175497" y="3629114"/>
                  <a:pt x="342637" y="3554834"/>
                  <a:pt x="409493" y="3385051"/>
                </a:cubicBezTo>
                <a:cubicBezTo>
                  <a:pt x="409493" y="3374440"/>
                  <a:pt x="417850" y="3353217"/>
                  <a:pt x="401136" y="3342605"/>
                </a:cubicBezTo>
                <a:cubicBezTo>
                  <a:pt x="376065" y="3342605"/>
                  <a:pt x="384422" y="3374440"/>
                  <a:pt x="359351" y="3353217"/>
                </a:cubicBezTo>
                <a:cubicBezTo>
                  <a:pt x="359351" y="3300159"/>
                  <a:pt x="417850" y="3321382"/>
                  <a:pt x="409493" y="3268325"/>
                </a:cubicBezTo>
                <a:cubicBezTo>
                  <a:pt x="417850" y="3289548"/>
                  <a:pt x="426207" y="3321382"/>
                  <a:pt x="442921" y="3300159"/>
                </a:cubicBezTo>
                <a:cubicBezTo>
                  <a:pt x="467992" y="3268325"/>
                  <a:pt x="467992" y="3268325"/>
                  <a:pt x="467992" y="3268325"/>
                </a:cubicBezTo>
                <a:cubicBezTo>
                  <a:pt x="476349" y="3257714"/>
                  <a:pt x="476349" y="3300159"/>
                  <a:pt x="501420" y="3289548"/>
                </a:cubicBezTo>
                <a:cubicBezTo>
                  <a:pt x="534848" y="3257714"/>
                  <a:pt x="526491" y="3215268"/>
                  <a:pt x="534848" y="3183434"/>
                </a:cubicBezTo>
                <a:cubicBezTo>
                  <a:pt x="534848" y="3172822"/>
                  <a:pt x="518134" y="3162211"/>
                  <a:pt x="509777" y="3151599"/>
                </a:cubicBezTo>
                <a:cubicBezTo>
                  <a:pt x="501420" y="3151599"/>
                  <a:pt x="501420" y="3151599"/>
                  <a:pt x="501420" y="3151599"/>
                </a:cubicBezTo>
                <a:cubicBezTo>
                  <a:pt x="543205" y="3130376"/>
                  <a:pt x="501420" y="3056096"/>
                  <a:pt x="543205" y="3034873"/>
                </a:cubicBezTo>
                <a:cubicBezTo>
                  <a:pt x="559919" y="3034873"/>
                  <a:pt x="559919" y="3087931"/>
                  <a:pt x="576633" y="3109153"/>
                </a:cubicBezTo>
                <a:cubicBezTo>
                  <a:pt x="643489" y="3130376"/>
                  <a:pt x="651846" y="2939370"/>
                  <a:pt x="710345" y="3066708"/>
                </a:cubicBezTo>
                <a:cubicBezTo>
                  <a:pt x="743773" y="3045485"/>
                  <a:pt x="710345" y="3013650"/>
                  <a:pt x="701988" y="3003039"/>
                </a:cubicBezTo>
                <a:cubicBezTo>
                  <a:pt x="902556" y="2812033"/>
                  <a:pt x="902556" y="2812033"/>
                  <a:pt x="902556" y="2812033"/>
                </a:cubicBezTo>
                <a:cubicBezTo>
                  <a:pt x="894199" y="2769587"/>
                  <a:pt x="919270" y="2727141"/>
                  <a:pt x="952698" y="2705919"/>
                </a:cubicBezTo>
                <a:cubicBezTo>
                  <a:pt x="1312049" y="2345129"/>
                  <a:pt x="1696471" y="2048009"/>
                  <a:pt x="2097607" y="1803946"/>
                </a:cubicBezTo>
                <a:cubicBezTo>
                  <a:pt x="2122678" y="1761500"/>
                  <a:pt x="2139392" y="1761500"/>
                  <a:pt x="2172820" y="1750889"/>
                </a:cubicBezTo>
                <a:cubicBezTo>
                  <a:pt x="2248033" y="1687220"/>
                  <a:pt x="2298175" y="1644774"/>
                  <a:pt x="2381745" y="1581105"/>
                </a:cubicBezTo>
                <a:cubicBezTo>
                  <a:pt x="2365031" y="1559883"/>
                  <a:pt x="2356674" y="1581105"/>
                  <a:pt x="2348317" y="1581105"/>
                </a:cubicBezTo>
                <a:cubicBezTo>
                  <a:pt x="2331603" y="1591717"/>
                  <a:pt x="2331603" y="1591717"/>
                  <a:pt x="2331603" y="1591717"/>
                </a:cubicBezTo>
                <a:cubicBezTo>
                  <a:pt x="2331603" y="1559883"/>
                  <a:pt x="2390102" y="1549271"/>
                  <a:pt x="2415173" y="1528048"/>
                </a:cubicBezTo>
                <a:cubicBezTo>
                  <a:pt x="2398459" y="1559883"/>
                  <a:pt x="2398459" y="1559883"/>
                  <a:pt x="2398459" y="1559883"/>
                </a:cubicBezTo>
                <a:cubicBezTo>
                  <a:pt x="2456958" y="1559883"/>
                  <a:pt x="2482029" y="1474991"/>
                  <a:pt x="2532171" y="1464380"/>
                </a:cubicBezTo>
                <a:cubicBezTo>
                  <a:pt x="2507100" y="1432545"/>
                  <a:pt x="2507100" y="1432545"/>
                  <a:pt x="2507100" y="1432545"/>
                </a:cubicBezTo>
                <a:cubicBezTo>
                  <a:pt x="2515457" y="1432545"/>
                  <a:pt x="2515457" y="1432545"/>
                  <a:pt x="2523814" y="1432545"/>
                </a:cubicBezTo>
                <a:cubicBezTo>
                  <a:pt x="2456958" y="1390099"/>
                  <a:pt x="2440244" y="1528048"/>
                  <a:pt x="2373388" y="1474991"/>
                </a:cubicBezTo>
                <a:cubicBezTo>
                  <a:pt x="2248033" y="1538660"/>
                  <a:pt x="2131035" y="1623551"/>
                  <a:pt x="2014037" y="1697831"/>
                </a:cubicBezTo>
                <a:cubicBezTo>
                  <a:pt x="2256390" y="1517437"/>
                  <a:pt x="2523814" y="1390099"/>
                  <a:pt x="2791238" y="1273374"/>
                </a:cubicBezTo>
                <a:cubicBezTo>
                  <a:pt x="2833023" y="1220316"/>
                  <a:pt x="2833023" y="1220316"/>
                  <a:pt x="2833023" y="1220316"/>
                </a:cubicBezTo>
                <a:cubicBezTo>
                  <a:pt x="2816309" y="1262762"/>
                  <a:pt x="2816309" y="1262762"/>
                  <a:pt x="2816309" y="1262762"/>
                </a:cubicBezTo>
                <a:cubicBezTo>
                  <a:pt x="2874808" y="1241539"/>
                  <a:pt x="2950021" y="1199093"/>
                  <a:pt x="3008520" y="1177871"/>
                </a:cubicBezTo>
                <a:cubicBezTo>
                  <a:pt x="3083733" y="1177871"/>
                  <a:pt x="3192374" y="1114202"/>
                  <a:pt x="3250873" y="1071756"/>
                </a:cubicBezTo>
                <a:cubicBezTo>
                  <a:pt x="3284301" y="1114202"/>
                  <a:pt x="3292658" y="1008087"/>
                  <a:pt x="3326086" y="1050533"/>
                </a:cubicBezTo>
                <a:cubicBezTo>
                  <a:pt x="3359514" y="1050533"/>
                  <a:pt x="3401299" y="986865"/>
                  <a:pt x="3443084" y="997476"/>
                </a:cubicBezTo>
                <a:cubicBezTo>
                  <a:pt x="3443084" y="986865"/>
                  <a:pt x="3443084" y="986865"/>
                  <a:pt x="3443084" y="986865"/>
                </a:cubicBezTo>
                <a:cubicBezTo>
                  <a:pt x="3459798" y="997476"/>
                  <a:pt x="3459798" y="997476"/>
                  <a:pt x="3459798" y="997476"/>
                </a:cubicBezTo>
                <a:cubicBezTo>
                  <a:pt x="3668723" y="901973"/>
                  <a:pt x="3852577" y="785247"/>
                  <a:pt x="4061502" y="710967"/>
                </a:cubicBezTo>
                <a:cubicBezTo>
                  <a:pt x="4078216" y="732190"/>
                  <a:pt x="4078216" y="732190"/>
                  <a:pt x="4078216" y="732190"/>
                </a:cubicBezTo>
                <a:cubicBezTo>
                  <a:pt x="3969575" y="764024"/>
                  <a:pt x="3827506" y="806470"/>
                  <a:pt x="3718865" y="901973"/>
                </a:cubicBezTo>
                <a:cubicBezTo>
                  <a:pt x="3735579" y="923196"/>
                  <a:pt x="3769007" y="901973"/>
                  <a:pt x="3769007" y="880750"/>
                </a:cubicBezTo>
                <a:cubicBezTo>
                  <a:pt x="3911076" y="817082"/>
                  <a:pt x="4086573" y="774636"/>
                  <a:pt x="4228642" y="679133"/>
                </a:cubicBezTo>
                <a:cubicBezTo>
                  <a:pt x="4245356" y="679133"/>
                  <a:pt x="4270427" y="689744"/>
                  <a:pt x="4287141" y="679133"/>
                </a:cubicBezTo>
                <a:cubicBezTo>
                  <a:pt x="4228642" y="604853"/>
                  <a:pt x="4153429" y="710967"/>
                  <a:pt x="4094930" y="700356"/>
                </a:cubicBezTo>
                <a:cubicBezTo>
                  <a:pt x="4170144" y="679133"/>
                  <a:pt x="4253713" y="604853"/>
                  <a:pt x="4353997" y="626076"/>
                </a:cubicBezTo>
                <a:cubicBezTo>
                  <a:pt x="4345640" y="647298"/>
                  <a:pt x="4345640" y="647298"/>
                  <a:pt x="4345640" y="647298"/>
                </a:cubicBezTo>
                <a:cubicBezTo>
                  <a:pt x="4362354" y="647298"/>
                  <a:pt x="4387425" y="636687"/>
                  <a:pt x="4404139" y="626076"/>
                </a:cubicBezTo>
                <a:cubicBezTo>
                  <a:pt x="4404139" y="562407"/>
                  <a:pt x="4320569" y="626076"/>
                  <a:pt x="4353997" y="594241"/>
                </a:cubicBezTo>
                <a:cubicBezTo>
                  <a:pt x="4362354" y="594241"/>
                  <a:pt x="4370711" y="573018"/>
                  <a:pt x="4387425" y="562407"/>
                </a:cubicBezTo>
                <a:cubicBezTo>
                  <a:pt x="4404139" y="562407"/>
                  <a:pt x="4362354" y="583630"/>
                  <a:pt x="4387425" y="583630"/>
                </a:cubicBezTo>
                <a:cubicBezTo>
                  <a:pt x="4445924" y="541184"/>
                  <a:pt x="4537851" y="583630"/>
                  <a:pt x="4587993" y="498738"/>
                </a:cubicBezTo>
                <a:cubicBezTo>
                  <a:pt x="4562922" y="477515"/>
                  <a:pt x="4546208" y="530573"/>
                  <a:pt x="4521137" y="530573"/>
                </a:cubicBezTo>
                <a:cubicBezTo>
                  <a:pt x="4529494" y="519961"/>
                  <a:pt x="4546208" y="509350"/>
                  <a:pt x="4546208" y="498738"/>
                </a:cubicBezTo>
                <a:cubicBezTo>
                  <a:pt x="4470995" y="477515"/>
                  <a:pt x="4454281" y="551795"/>
                  <a:pt x="4404139" y="530573"/>
                </a:cubicBezTo>
                <a:cubicBezTo>
                  <a:pt x="4420853" y="509350"/>
                  <a:pt x="4420853" y="509350"/>
                  <a:pt x="4420853" y="509350"/>
                </a:cubicBezTo>
                <a:cubicBezTo>
                  <a:pt x="4412496" y="498738"/>
                  <a:pt x="4404139" y="498738"/>
                  <a:pt x="4395782" y="498738"/>
                </a:cubicBezTo>
                <a:cubicBezTo>
                  <a:pt x="4571279" y="445681"/>
                  <a:pt x="4704991" y="413847"/>
                  <a:pt x="4863774" y="328955"/>
                </a:cubicBezTo>
                <a:cubicBezTo>
                  <a:pt x="4997486" y="339567"/>
                  <a:pt x="5081056" y="201618"/>
                  <a:pt x="5206411" y="244064"/>
                </a:cubicBezTo>
                <a:cubicBezTo>
                  <a:pt x="5340123" y="191006"/>
                  <a:pt x="5473835" y="212229"/>
                  <a:pt x="5599190" y="137949"/>
                </a:cubicBezTo>
                <a:cubicBezTo>
                  <a:pt x="5582476" y="159172"/>
                  <a:pt x="5582476" y="159172"/>
                  <a:pt x="5582476" y="159172"/>
                </a:cubicBezTo>
                <a:cubicBezTo>
                  <a:pt x="5682760" y="159172"/>
                  <a:pt x="5824829" y="180395"/>
                  <a:pt x="5941827" y="137949"/>
                </a:cubicBezTo>
                <a:cubicBezTo>
                  <a:pt x="5874971" y="201618"/>
                  <a:pt x="5874971" y="201618"/>
                  <a:pt x="5874971" y="201618"/>
                </a:cubicBezTo>
                <a:cubicBezTo>
                  <a:pt x="5916756" y="180395"/>
                  <a:pt x="5958541" y="233452"/>
                  <a:pt x="5991969" y="180395"/>
                </a:cubicBezTo>
                <a:cubicBezTo>
                  <a:pt x="5941827" y="180395"/>
                  <a:pt x="5941827" y="180395"/>
                  <a:pt x="5941827" y="180395"/>
                </a:cubicBezTo>
                <a:cubicBezTo>
                  <a:pt x="6008683" y="116726"/>
                  <a:pt x="6075539" y="191006"/>
                  <a:pt x="6142395" y="148561"/>
                </a:cubicBezTo>
                <a:cubicBezTo>
                  <a:pt x="6167466" y="169783"/>
                  <a:pt x="6192537" y="159172"/>
                  <a:pt x="6225965" y="159172"/>
                </a:cubicBezTo>
                <a:lnTo>
                  <a:pt x="6228196" y="150106"/>
                </a:lnTo>
                <a:lnTo>
                  <a:pt x="6247510" y="163483"/>
                </a:lnTo>
                <a:cubicBezTo>
                  <a:pt x="6271406" y="170447"/>
                  <a:pt x="6301178" y="156519"/>
                  <a:pt x="6326249" y="148561"/>
                </a:cubicBezTo>
                <a:cubicBezTo>
                  <a:pt x="6309535" y="116726"/>
                  <a:pt x="6359677" y="84892"/>
                  <a:pt x="6301178" y="74280"/>
                </a:cubicBezTo>
                <a:cubicBezTo>
                  <a:pt x="6242679" y="74280"/>
                  <a:pt x="6242679" y="74280"/>
                  <a:pt x="6242679" y="74280"/>
                </a:cubicBezTo>
                <a:cubicBezTo>
                  <a:pt x="6334606" y="63669"/>
                  <a:pt x="6334606" y="63669"/>
                  <a:pt x="6334606" y="63669"/>
                </a:cubicBezTo>
                <a:cubicBezTo>
                  <a:pt x="6334606" y="53058"/>
                  <a:pt x="6334606" y="53058"/>
                  <a:pt x="6334606" y="53058"/>
                </a:cubicBezTo>
                <a:cubicBezTo>
                  <a:pt x="6242679" y="31835"/>
                  <a:pt x="6150752" y="31835"/>
                  <a:pt x="6067182" y="53058"/>
                </a:cubicBezTo>
                <a:cubicBezTo>
                  <a:pt x="6217608" y="74280"/>
                  <a:pt x="6217608" y="74280"/>
                  <a:pt x="6217608" y="74280"/>
                </a:cubicBezTo>
                <a:cubicBezTo>
                  <a:pt x="5991969" y="74280"/>
                  <a:pt x="5991969" y="74280"/>
                  <a:pt x="5991969" y="74280"/>
                </a:cubicBezTo>
                <a:cubicBezTo>
                  <a:pt x="6000326" y="53058"/>
                  <a:pt x="6000326" y="53058"/>
                  <a:pt x="6000326" y="53058"/>
                </a:cubicBezTo>
                <a:cubicBezTo>
                  <a:pt x="5991969" y="42446"/>
                  <a:pt x="5975255" y="53058"/>
                  <a:pt x="5966898" y="53058"/>
                </a:cubicBezTo>
                <a:cubicBezTo>
                  <a:pt x="5966898" y="84892"/>
                  <a:pt x="5900042" y="53058"/>
                  <a:pt x="5858257" y="74280"/>
                </a:cubicBezTo>
                <a:cubicBezTo>
                  <a:pt x="5799758" y="63669"/>
                  <a:pt x="5741259" y="95503"/>
                  <a:pt x="5707831" y="74280"/>
                </a:cubicBezTo>
                <a:cubicBezTo>
                  <a:pt x="5732902" y="74280"/>
                  <a:pt x="5749616" y="63669"/>
                  <a:pt x="5774687" y="53058"/>
                </a:cubicBezTo>
                <a:cubicBezTo>
                  <a:pt x="5724545" y="10612"/>
                  <a:pt x="5624261" y="63669"/>
                  <a:pt x="5557405" y="53058"/>
                </a:cubicBezTo>
                <a:cubicBezTo>
                  <a:pt x="5549048" y="63669"/>
                  <a:pt x="5549048" y="63669"/>
                  <a:pt x="5549048" y="63669"/>
                </a:cubicBezTo>
                <a:cubicBezTo>
                  <a:pt x="5432050" y="84892"/>
                  <a:pt x="5340123" y="95503"/>
                  <a:pt x="5248196" y="159172"/>
                </a:cubicBezTo>
                <a:cubicBezTo>
                  <a:pt x="5273267" y="159172"/>
                  <a:pt x="5273267" y="159172"/>
                  <a:pt x="5273267" y="159172"/>
                </a:cubicBezTo>
                <a:cubicBezTo>
                  <a:pt x="5206411" y="180395"/>
                  <a:pt x="5206411" y="180395"/>
                  <a:pt x="5206411" y="180395"/>
                </a:cubicBezTo>
                <a:cubicBezTo>
                  <a:pt x="5206411" y="191006"/>
                  <a:pt x="5206411" y="191006"/>
                  <a:pt x="5206411" y="191006"/>
                </a:cubicBezTo>
                <a:cubicBezTo>
                  <a:pt x="5139555" y="201618"/>
                  <a:pt x="5139555" y="201618"/>
                  <a:pt x="5139555" y="201618"/>
                </a:cubicBezTo>
                <a:cubicBezTo>
                  <a:pt x="5147912" y="169783"/>
                  <a:pt x="5206411" y="201618"/>
                  <a:pt x="5206411" y="148561"/>
                </a:cubicBezTo>
                <a:cubicBezTo>
                  <a:pt x="5214768" y="116726"/>
                  <a:pt x="5273267" y="116726"/>
                  <a:pt x="5306695" y="116726"/>
                </a:cubicBezTo>
                <a:cubicBezTo>
                  <a:pt x="5289981" y="84892"/>
                  <a:pt x="5289981" y="84892"/>
                  <a:pt x="5289981" y="84892"/>
                </a:cubicBezTo>
                <a:cubicBezTo>
                  <a:pt x="5582476" y="0"/>
                  <a:pt x="5833186" y="21223"/>
                  <a:pt x="6125681" y="31835"/>
                </a:cubicBezTo>
                <a:cubicBezTo>
                  <a:pt x="6159109" y="0"/>
                  <a:pt x="6159109" y="0"/>
                  <a:pt x="6159109" y="0"/>
                </a:cubicBezTo>
                <a:close/>
              </a:path>
            </a:pathLst>
          </a:cu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47" y="182824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11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3612" y="3041020"/>
            <a:ext cx="3254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1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6730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741280" y="1552516"/>
            <a:ext cx="4571379" cy="3752968"/>
            <a:chOff x="4324989" y="1524000"/>
            <a:chExt cx="4571379" cy="37529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986696" y="3674223"/>
              <a:ext cx="2921582" cy="0"/>
            </a:xfrm>
            <a:prstGeom prst="line">
              <a:avLst/>
            </a:prstGeom>
            <a:ln w="31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324989" y="1524000"/>
              <a:ext cx="4571379" cy="3752968"/>
              <a:chOff x="4324989" y="1524000"/>
              <a:chExt cx="4571379" cy="375296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4986696" y="3000392"/>
                <a:ext cx="30059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1500">
                    <a:solidFill>
                      <a:schemeClr val="bg1"/>
                    </a:solidFill>
                    <a:latin typeface="Trajan Pro" panose="02020502050506020301" pitchFamily="18" charset="0"/>
                  </a:defRPr>
                </a:lvl1pPr>
              </a:lstStyle>
              <a:p>
                <a:r>
                  <a:rPr lang="zh-TW" altLang="en-US" sz="4400" b="1" dirty="0">
                    <a:latin typeface="+mn-lt"/>
                    <a:cs typeface="+mn-ea"/>
                    <a:sym typeface="+mn-lt"/>
                  </a:rPr>
                  <a:t>網頁架構圖</a:t>
                </a:r>
                <a:endParaRPr lang="zh-CN" altLang="en-US" sz="4400" b="1" dirty="0"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4324989" y="1524000"/>
                <a:ext cx="4571379" cy="3752968"/>
              </a:xfrm>
              <a:prstGeom prst="rect">
                <a:avLst/>
              </a:prstGeom>
              <a:noFill/>
              <a:ln w="133350" cap="flat" cmpd="sng" algn="ctr">
                <a:solidFill>
                  <a:schemeClr val="bg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C Avant Garde Std XLt"/>
                  <a:ea typeface="华文细黑"/>
                  <a:cs typeface="+mn-cs"/>
                </a:endParaRPr>
              </a:p>
            </p:txBody>
          </p:sp>
        </p:grpSp>
      </p:grpSp>
      <p:pic>
        <p:nvPicPr>
          <p:cNvPr id="13" name="圖片 1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305"/>
            <a:ext cx="12204000" cy="10225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6" y="343651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2945" y="487868"/>
            <a:ext cx="9749855" cy="7385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874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061028" y="1085661"/>
            <a:ext cx="8069944" cy="4733579"/>
          </a:xfrm>
          <a:custGeom>
            <a:avLst/>
            <a:gdLst>
              <a:gd name="connsiteX0" fmla="*/ 0 w 8069944"/>
              <a:gd name="connsiteY0" fmla="*/ 0 h 4733579"/>
              <a:gd name="connsiteX1" fmla="*/ 8069944 w 8069944"/>
              <a:gd name="connsiteY1" fmla="*/ 0 h 4733579"/>
              <a:gd name="connsiteX2" fmla="*/ 8069944 w 8069944"/>
              <a:gd name="connsiteY2" fmla="*/ 4733579 h 4733579"/>
              <a:gd name="connsiteX3" fmla="*/ 0 w 8069944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4" h="4733579">
                <a:moveTo>
                  <a:pt x="0" y="0"/>
                </a:moveTo>
                <a:lnTo>
                  <a:pt x="8069944" y="0"/>
                </a:lnTo>
                <a:lnTo>
                  <a:pt x="8069944" y="4733579"/>
                </a:lnTo>
                <a:lnTo>
                  <a:pt x="0" y="473357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86614" y="1072529"/>
            <a:ext cx="8818772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47678"/>
          <a:stretch/>
        </p:blipFill>
        <p:spPr>
          <a:xfrm>
            <a:off x="-187260" y="1085661"/>
            <a:ext cx="10650635" cy="3062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t="47678"/>
          <a:stretch/>
        </p:blipFill>
        <p:spPr>
          <a:xfrm>
            <a:off x="1644603" y="1085661"/>
            <a:ext cx="10650635" cy="30622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57673" y="2555651"/>
            <a:ext cx="527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9600" dirty="0">
                <a:solidFill>
                  <a:schemeClr val="bg1"/>
                </a:solidFill>
              </a:rPr>
              <a:t>報告結束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9117690" y="257925"/>
            <a:ext cx="1553898" cy="1553898"/>
          </a:xfrm>
          <a:prstGeom prst="rect">
            <a:avLst/>
          </a:prstGeom>
          <a:noFill/>
          <a:ln w="190500">
            <a:solidFill>
              <a:srgbClr val="DCD0C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4408713" y="4812629"/>
            <a:ext cx="1458688" cy="106431"/>
            <a:chOff x="7346950" y="2535169"/>
            <a:chExt cx="1619250" cy="106431"/>
          </a:xfrm>
        </p:grpSpPr>
        <p:cxnSp>
          <p:nvCxnSpPr>
            <p:cNvPr id="27" name="直接连接符 26"/>
            <p:cNvCxnSpPr/>
            <p:nvPr/>
          </p:nvCxnSpPr>
          <p:spPr bwMode="auto">
            <a:xfrm>
              <a:off x="8677587" y="2535169"/>
              <a:ext cx="288613" cy="0"/>
            </a:xfrm>
            <a:prstGeom prst="line">
              <a:avLst/>
            </a:prstGeom>
            <a:ln w="41275">
              <a:solidFill>
                <a:srgbClr val="DCD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 bwMode="auto">
            <a:xfrm>
              <a:off x="7346950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29"/>
          <p:cNvSpPr/>
          <p:nvPr/>
        </p:nvSpPr>
        <p:spPr>
          <a:xfrm rot="10800000">
            <a:off x="527790" y="4812629"/>
            <a:ext cx="3039095" cy="1834347"/>
          </a:xfrm>
          <a:prstGeom prst="rect">
            <a:avLst/>
          </a:prstGeom>
          <a:noFill/>
          <a:ln w="190500">
            <a:solidFill>
              <a:srgbClr val="DCD0C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50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2" grpId="1"/>
      <p:bldP spid="22" grpId="2"/>
      <p:bldP spid="25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74673" y="0"/>
            <a:ext cx="8017327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279400" dist="228600" dir="10800000" algn="r" rotWithShape="0">
              <a:schemeClr val="bg1">
                <a:lumMod val="65000"/>
                <a:alpha val="40000"/>
              </a:schemeClr>
            </a:outerShdw>
          </a:effectLst>
        </p:spPr>
        <p:txBody>
          <a:bodyPr rtlCol="0" anchor="ctr"/>
          <a:lstStyle/>
          <a:p>
            <a:pPr lvl="0" algn="ctr"/>
            <a:r>
              <a:rPr lang="en-US" altLang="zh-CN" kern="0" dirty="0">
                <a:solidFill>
                  <a:prstClr val="white"/>
                </a:solidFill>
                <a:cs typeface="+mn-ea"/>
                <a:sym typeface="+mn-lt"/>
              </a:rPr>
              <a:t>needed anything</a:t>
            </a: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08644" y="1649659"/>
            <a:ext cx="3166062" cy="4552884"/>
          </a:xfrm>
          <a:prstGeom prst="roundRect">
            <a:avLst>
              <a:gd name="adj" fmla="val 4771"/>
            </a:avLst>
          </a:prstGeom>
          <a:solidFill>
            <a:schemeClr val="tx1">
              <a:alpha val="94000"/>
            </a:schemeClr>
          </a:solidFill>
          <a:ln w="12700" cap="flat" cmpd="sng" algn="ctr">
            <a:solidFill>
              <a:srgbClr val="DCD0C0"/>
            </a:solidFill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algn="ctr"/>
            <a:endParaRPr lang="zh-CN" altLang="en-US" kern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Rectangle 1"/>
          <p:cNvSpPr/>
          <p:nvPr/>
        </p:nvSpPr>
        <p:spPr>
          <a:xfrm rot="2700000">
            <a:off x="9137020" y="-3502875"/>
            <a:ext cx="3695307" cy="3695307"/>
          </a:xfrm>
          <a:prstGeom prst="rect">
            <a:avLst/>
          </a:prstGeom>
          <a:noFill/>
          <a:ln w="120650">
            <a:solidFill>
              <a:srgbClr val="DCD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cxnSp>
        <p:nvCxnSpPr>
          <p:cNvPr id="18" name="Straight Connector 26"/>
          <p:cNvCxnSpPr/>
          <p:nvPr/>
        </p:nvCxnSpPr>
        <p:spPr>
          <a:xfrm flipH="1">
            <a:off x="11582533" y="-2049251"/>
            <a:ext cx="3007006" cy="3007007"/>
          </a:xfrm>
          <a:prstGeom prst="line">
            <a:avLst/>
          </a:prstGeom>
          <a:ln>
            <a:solidFill>
              <a:srgbClr val="DCD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-131723" y="6086174"/>
            <a:ext cx="647160" cy="661461"/>
          </a:xfrm>
          <a:prstGeom prst="line">
            <a:avLst/>
          </a:prstGeom>
          <a:ln w="15875">
            <a:solidFill>
              <a:srgbClr val="DCD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rot="20508975" flipV="1">
            <a:off x="172647" y="6263846"/>
            <a:ext cx="474092" cy="234652"/>
          </a:xfrm>
          <a:prstGeom prst="line">
            <a:avLst/>
          </a:prstGeom>
          <a:ln w="41275">
            <a:solidFill>
              <a:srgbClr val="DCD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任意多边形 31"/>
          <p:cNvSpPr/>
          <p:nvPr/>
        </p:nvSpPr>
        <p:spPr bwMode="auto">
          <a:xfrm rot="5400000">
            <a:off x="3227720" y="5686142"/>
            <a:ext cx="174824" cy="237056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bg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33" name="任意多边形 32"/>
          <p:cNvSpPr/>
          <p:nvPr/>
        </p:nvSpPr>
        <p:spPr bwMode="auto">
          <a:xfrm rot="5400000" flipV="1">
            <a:off x="781602" y="5685544"/>
            <a:ext cx="174824" cy="23825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bg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30" name="任意多边形 29"/>
          <p:cNvSpPr/>
          <p:nvPr/>
        </p:nvSpPr>
        <p:spPr bwMode="auto">
          <a:xfrm rot="5400000" flipH="1">
            <a:off x="3223250" y="1934954"/>
            <a:ext cx="183758" cy="237056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bg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cs typeface="+mn-ea"/>
              <a:sym typeface="+mn-lt"/>
            </a:endParaRPr>
          </a:p>
        </p:txBody>
      </p:sp>
      <p:sp>
        <p:nvSpPr>
          <p:cNvPr id="31" name="任意多边形 30"/>
          <p:cNvSpPr/>
          <p:nvPr/>
        </p:nvSpPr>
        <p:spPr bwMode="auto">
          <a:xfrm rot="5400000" flipH="1" flipV="1">
            <a:off x="777139" y="1934351"/>
            <a:ext cx="183758" cy="238252"/>
          </a:xfrm>
          <a:custGeom>
            <a:avLst/>
            <a:gdLst>
              <a:gd name="connsiteX0" fmla="*/ 0 w 139700"/>
              <a:gd name="connsiteY0" fmla="*/ 0 h 139700"/>
              <a:gd name="connsiteX1" fmla="*/ 139700 w 139700"/>
              <a:gd name="connsiteY1" fmla="*/ 0 h 139700"/>
              <a:gd name="connsiteX2" fmla="*/ 139700 w 139700"/>
              <a:gd name="connsiteY2" fmla="*/ 13970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700" h="139700">
                <a:moveTo>
                  <a:pt x="0" y="0"/>
                </a:moveTo>
                <a:lnTo>
                  <a:pt x="139700" y="0"/>
                </a:lnTo>
                <a:lnTo>
                  <a:pt x="139700" y="139700"/>
                </a:lnTo>
              </a:path>
            </a:pathLst>
          </a:custGeom>
          <a:noFill/>
          <a:ln w="41275" cap="rnd" cmpd="sng" algn="ctr">
            <a:solidFill>
              <a:schemeClr val="bg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680750" y="629511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9" y="201296"/>
            <a:ext cx="1086507" cy="108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17470" y="3464436"/>
            <a:ext cx="2548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sym typeface="Wingdings" panose="05000000000000000000" pitchFamily="2" charset="2"/>
              </a:rPr>
              <a:t>網頁架構圖</a:t>
            </a:r>
            <a:endParaRPr lang="en-US" altLang="zh-TW" sz="36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圆角矩形 3"/>
          <p:cNvSpPr/>
          <p:nvPr/>
        </p:nvSpPr>
        <p:spPr>
          <a:xfrm>
            <a:off x="5149687" y="688319"/>
            <a:ext cx="5721513" cy="5878294"/>
          </a:xfrm>
          <a:prstGeom prst="roundRect">
            <a:avLst>
              <a:gd name="adj" fmla="val 360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39" y="496378"/>
            <a:ext cx="7647241" cy="61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0707 -0.13472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-673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-0.09297 0.154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48" y="770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1.11111E-6 L -0.0582 1.11111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0.0707 -0.13472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-673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4714 0.25509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7" grpId="0" animBg="1"/>
      <p:bldP spid="17" grpId="1" animBg="1"/>
      <p:bldP spid="32" grpId="0" animBg="1"/>
      <p:bldP spid="33" grpId="0" animBg="1"/>
      <p:bldP spid="30" grpId="0" animBg="1"/>
      <p:bldP spid="31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TC Avant Garde Std XLt"/>
              <a:ea typeface="华文细黑"/>
              <a:cs typeface="+mn-cs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0" y="0"/>
            <a:ext cx="12216000" cy="6868107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-3708" y="1864516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83612" y="3041020"/>
            <a:ext cx="3416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r>
              <a:rPr lang="en-US" altLang="zh-TW" sz="8000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6000" cy="1767303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741280" y="1552516"/>
            <a:ext cx="4571379" cy="3752968"/>
            <a:chOff x="4324989" y="1524000"/>
            <a:chExt cx="4571379" cy="3752968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986696" y="3674223"/>
              <a:ext cx="2921582" cy="0"/>
            </a:xfrm>
            <a:prstGeom prst="line">
              <a:avLst/>
            </a:prstGeom>
            <a:ln w="3175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324989" y="1524000"/>
              <a:ext cx="4571379" cy="3752968"/>
              <a:chOff x="4324989" y="1524000"/>
              <a:chExt cx="4571379" cy="3752968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5226640" y="3008842"/>
                <a:ext cx="244169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1500">
                    <a:solidFill>
                      <a:schemeClr val="bg1"/>
                    </a:solidFill>
                    <a:latin typeface="Trajan Pro" panose="02020502050506020301" pitchFamily="18" charset="0"/>
                  </a:defRPr>
                </a:lvl1pPr>
              </a:lstStyle>
              <a:p>
                <a:r>
                  <a:rPr lang="zh-TW" altLang="en-US" sz="4400" b="1" dirty="0">
                    <a:latin typeface="+mn-lt"/>
                    <a:cs typeface="+mn-ea"/>
                    <a:sym typeface="+mn-lt"/>
                  </a:rPr>
                  <a:t>介面設計</a:t>
                </a:r>
                <a:endParaRPr lang="zh-CN" altLang="en-US" sz="4400" b="1" dirty="0"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4324989" y="1524000"/>
                <a:ext cx="4571379" cy="3752968"/>
              </a:xfrm>
              <a:prstGeom prst="rect">
                <a:avLst/>
              </a:prstGeom>
              <a:noFill/>
              <a:ln w="133350" cap="flat" cmpd="sng" algn="ctr">
                <a:solidFill>
                  <a:schemeClr val="bg1">
                    <a:alpha val="4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TC Avant Garde Std XLt"/>
                  <a:ea typeface="华文细黑"/>
                  <a:cs typeface="+mn-cs"/>
                </a:endParaRPr>
              </a:p>
            </p:txBody>
          </p:sp>
        </p:grpSp>
      </p:grpSp>
      <p:pic>
        <p:nvPicPr>
          <p:cNvPr id="13" name="圖片 1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305"/>
            <a:ext cx="12228024" cy="102258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746" y="343651"/>
            <a:ext cx="1086507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5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主頁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603" y="1454899"/>
            <a:ext cx="9835328" cy="48766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6532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8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6" y="1453208"/>
            <a:ext cx="9873263" cy="48800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1908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4259097" y="126691"/>
            <a:ext cx="40703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75" y="1226945"/>
            <a:ext cx="9844785" cy="53325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348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/>
          <p:cNvSpPr/>
          <p:nvPr/>
        </p:nvSpPr>
        <p:spPr>
          <a:xfrm>
            <a:off x="3643545" y="126691"/>
            <a:ext cx="53014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77"/>
            <a:r>
              <a:rPr lang="zh-TW" altLang="en-US" sz="4800" dirty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介面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設計</a:t>
            </a:r>
            <a:r>
              <a:rPr lang="en-US" altLang="zh-TW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-</a:t>
            </a:r>
            <a:r>
              <a:rPr lang="zh-TW" altLang="en-US" sz="4800" dirty="0" smtClean="0">
                <a:effectLst>
                  <a:outerShdw blurRad="50800" dist="38100" dir="5400000" algn="t" rotWithShape="0">
                    <a:srgbClr val="21272F">
                      <a:alpha val="40000"/>
                    </a:srgbClr>
                  </a:outerShdw>
                </a:effectLst>
                <a:cs typeface="+mn-ea"/>
                <a:sym typeface="+mn-lt"/>
              </a:rPr>
              <a:t>店家首頁</a:t>
            </a:r>
            <a:endParaRPr lang="zh-CN" altLang="zh-CN" sz="4800" dirty="0">
              <a:effectLst>
                <a:outerShdw blurRad="50800" dist="38100" dir="5400000" algn="t" rotWithShape="0">
                  <a:srgbClr val="21272F">
                    <a:alpha val="40000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7210011" y="4082857"/>
            <a:ext cx="6583921" cy="4226552"/>
            <a:chOff x="8986158" y="2592633"/>
            <a:chExt cx="6583921" cy="4226552"/>
          </a:xfrm>
        </p:grpSpPr>
        <p:sp>
          <p:nvSpPr>
            <p:cNvPr id="16" name="Rectangle 1"/>
            <p:cNvSpPr/>
            <p:nvPr/>
          </p:nvSpPr>
          <p:spPr>
            <a:xfrm rot="2700000">
              <a:off x="9781765" y="1797026"/>
              <a:ext cx="3695307" cy="5286521"/>
            </a:xfrm>
            <a:prstGeom prst="rect">
              <a:avLst/>
            </a:prstGeom>
            <a:noFill/>
            <a:ln w="190500">
              <a:solidFill>
                <a:srgbClr val="DCD0C0">
                  <a:alpha val="7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rgbClr val="DCD0C0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" y="109314"/>
            <a:ext cx="862459" cy="857294"/>
          </a:xfrm>
          <a:prstGeom prst="rect">
            <a:avLst/>
          </a:prstGeom>
        </p:spPr>
      </p:pic>
      <p:pic>
        <p:nvPicPr>
          <p:cNvPr id="23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636" y="1450663"/>
            <a:ext cx="9873263" cy="488515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065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5欧美风"/>
</p:tagLst>
</file>

<file path=ppt/theme/theme1.xml><?xml version="1.0" encoding="utf-8"?>
<a:theme xmlns:a="http://schemas.openxmlformats.org/drawingml/2006/main" name="Office 主题">
  <a:themeElements>
    <a:clrScheme name="欧美风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华文细黑"/>
        <a:ea typeface="华文细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19100" dist="279400" dir="2700000" sx="95000" sy="95000" algn="tl" rotWithShape="0">
            <a:sysClr val="windowText" lastClr="000000">
              <a:lumMod val="85000"/>
              <a:lumOff val="15000"/>
              <a:alpha val="28000"/>
            </a:sys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ITC Avant Garde Std XLt"/>
            <a:ea typeface="华文细黑"/>
            <a:cs typeface="+mn-cs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C875D7555DAC94DA7C0C5498CFA5F3D" ma:contentTypeVersion="6" ma:contentTypeDescription="建立新的文件。" ma:contentTypeScope="" ma:versionID="d15de219fe9c664ba03bfb3b310f2d78">
  <xsd:schema xmlns:xsd="http://www.w3.org/2001/XMLSchema" xmlns:xs="http://www.w3.org/2001/XMLSchema" xmlns:p="http://schemas.microsoft.com/office/2006/metadata/properties" xmlns:ns2="c663ac12-7c2c-4bed-ba33-b6d4744eb23f" xmlns:ns3="aea3641b-cbd2-4196-9034-48224ecbffa6" targetNamespace="http://schemas.microsoft.com/office/2006/metadata/properties" ma:root="true" ma:fieldsID="f9c959fedaa0431c8d37e956c226d9b7" ns2:_="" ns3:_="">
    <xsd:import namespace="c663ac12-7c2c-4bed-ba33-b6d4744eb23f"/>
    <xsd:import namespace="aea3641b-cbd2-4196-9034-48224ecbff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3ac12-7c2c-4bed-ba33-b6d4744eb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3641b-cbd2-4196-9034-48224ecbf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E6AC37-84B3-4CEA-9EE8-265FB5B43BC9}"/>
</file>

<file path=customXml/itemProps2.xml><?xml version="1.0" encoding="utf-8"?>
<ds:datastoreItem xmlns:ds="http://schemas.openxmlformats.org/officeDocument/2006/customXml" ds:itemID="{102A6661-62FA-4545-B2CF-028B317A96ED}">
  <ds:schemaRefs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c663ac12-7c2c-4bed-ba33-b6d4744eb23f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0E26C45-B47F-407C-A1CA-9B6FD99EB65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寬螢幕</PresentationFormat>
  <Paragraphs>90</Paragraphs>
  <Slides>30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ITC Avant Garde Std XLt</vt:lpstr>
      <vt:lpstr>宋体</vt:lpstr>
      <vt:lpstr>华文细黑</vt:lpstr>
      <vt:lpstr>Arial</vt:lpstr>
      <vt:lpstr>Calibri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keywords>http:/www.ypppt.com</cp:keywords>
  <cp:lastModifiedBy/>
  <cp:revision>5</cp:revision>
  <dcterms:created xsi:type="dcterms:W3CDTF">2017-04-23T09:52:12Z</dcterms:created>
  <dcterms:modified xsi:type="dcterms:W3CDTF">2021-10-28T06:42:15Z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0x0101005C875D7555DAC94DA7C0C5498CFA5F3D</vt:lpwstr>
  </property>
</Properties>
</file>